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80" r:id="rId6"/>
    <p:sldId id="314" r:id="rId7"/>
    <p:sldId id="315" r:id="rId8"/>
    <p:sldId id="303" r:id="rId9"/>
    <p:sldId id="316" r:id="rId10"/>
    <p:sldId id="317" r:id="rId11"/>
    <p:sldId id="271" r:id="rId1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000000"/>
    <a:srgbClr val="FF6600"/>
    <a:srgbClr val="A176D3"/>
    <a:srgbClr val="AE6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515B22-713C-4D15-AB5C-0D81BDE137E0}" v="13" dt="2023-02-12T15:11:32.0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 Berkers" userId="17e99ac2-860c-45a2-8fd1-4fbf465dd4e5" providerId="ADAL" clId="{AF515B22-713C-4D15-AB5C-0D81BDE137E0}"/>
    <pc:docChg chg="undo custSel addSld delSld modSld">
      <pc:chgData name="Inge Berkers" userId="17e99ac2-860c-45a2-8fd1-4fbf465dd4e5" providerId="ADAL" clId="{AF515B22-713C-4D15-AB5C-0D81BDE137E0}" dt="2023-02-12T15:12:51.292" v="560" actId="20577"/>
      <pc:docMkLst>
        <pc:docMk/>
      </pc:docMkLst>
      <pc:sldChg chg="addSp modSp mod">
        <pc:chgData name="Inge Berkers" userId="17e99ac2-860c-45a2-8fd1-4fbf465dd4e5" providerId="ADAL" clId="{AF515B22-713C-4D15-AB5C-0D81BDE137E0}" dt="2023-02-12T14:54:50.206" v="252" actId="1076"/>
        <pc:sldMkLst>
          <pc:docMk/>
          <pc:sldMk cId="1309040444" sldId="256"/>
        </pc:sldMkLst>
        <pc:spChg chg="mod">
          <ac:chgData name="Inge Berkers" userId="17e99ac2-860c-45a2-8fd1-4fbf465dd4e5" providerId="ADAL" clId="{AF515B22-713C-4D15-AB5C-0D81BDE137E0}" dt="2023-02-12T14:54:45.584" v="251" actId="1076"/>
          <ac:spMkLst>
            <pc:docMk/>
            <pc:sldMk cId="1309040444" sldId="256"/>
            <ac:spMk id="15" creationId="{5749A19D-4DC6-60D6-1AA7-6FFF37A04844}"/>
          </ac:spMkLst>
        </pc:spChg>
        <pc:spChg chg="mod">
          <ac:chgData name="Inge Berkers" userId="17e99ac2-860c-45a2-8fd1-4fbf465dd4e5" providerId="ADAL" clId="{AF515B22-713C-4D15-AB5C-0D81BDE137E0}" dt="2023-02-12T14:54:50.206" v="252" actId="1076"/>
          <ac:spMkLst>
            <pc:docMk/>
            <pc:sldMk cId="1309040444" sldId="256"/>
            <ac:spMk id="17" creationId="{CB252795-5B43-E4CC-5801-9DF51C47F17C}"/>
          </ac:spMkLst>
        </pc:spChg>
        <pc:picChg chg="add mod">
          <ac:chgData name="Inge Berkers" userId="17e99ac2-860c-45a2-8fd1-4fbf465dd4e5" providerId="ADAL" clId="{AF515B22-713C-4D15-AB5C-0D81BDE137E0}" dt="2023-02-12T14:54:39.778" v="250" actId="1076"/>
          <ac:picMkLst>
            <pc:docMk/>
            <pc:sldMk cId="1309040444" sldId="256"/>
            <ac:picMk id="2" creationId="{CC25EC12-EE67-B1C2-A5C2-829444058B2E}"/>
          </ac:picMkLst>
        </pc:picChg>
      </pc:sldChg>
      <pc:sldChg chg="addSp delSp modSp mod modNotesTx">
        <pc:chgData name="Inge Berkers" userId="17e99ac2-860c-45a2-8fd1-4fbf465dd4e5" providerId="ADAL" clId="{AF515B22-713C-4D15-AB5C-0D81BDE137E0}" dt="2023-02-12T15:02:50.064" v="333"/>
        <pc:sldMkLst>
          <pc:docMk/>
          <pc:sldMk cId="2050087504" sldId="280"/>
        </pc:sldMkLst>
        <pc:spChg chg="mod">
          <ac:chgData name="Inge Berkers" userId="17e99ac2-860c-45a2-8fd1-4fbf465dd4e5" providerId="ADAL" clId="{AF515B22-713C-4D15-AB5C-0D81BDE137E0}" dt="2023-02-12T14:53:06.040" v="239" actId="20577"/>
          <ac:spMkLst>
            <pc:docMk/>
            <pc:sldMk cId="2050087504" sldId="280"/>
            <ac:spMk id="6" creationId="{489E7687-8511-CC27-420B-B7EF7844AD7A}"/>
          </ac:spMkLst>
        </pc:spChg>
        <pc:spChg chg="mod">
          <ac:chgData name="Inge Berkers" userId="17e99ac2-860c-45a2-8fd1-4fbf465dd4e5" providerId="ADAL" clId="{AF515B22-713C-4D15-AB5C-0D81BDE137E0}" dt="2023-02-12T12:04:57.189" v="69" actId="20577"/>
          <ac:spMkLst>
            <pc:docMk/>
            <pc:sldMk cId="2050087504" sldId="280"/>
            <ac:spMk id="15" creationId="{AF62C1D9-433F-CFC6-91AB-593E9C32B909}"/>
          </ac:spMkLst>
        </pc:spChg>
        <pc:picChg chg="add del mod">
          <ac:chgData name="Inge Berkers" userId="17e99ac2-860c-45a2-8fd1-4fbf465dd4e5" providerId="ADAL" clId="{AF515B22-713C-4D15-AB5C-0D81BDE137E0}" dt="2023-02-12T14:54:24.948" v="246" actId="21"/>
          <ac:picMkLst>
            <pc:docMk/>
            <pc:sldMk cId="2050087504" sldId="280"/>
            <ac:picMk id="4" creationId="{E7E3B3D0-7B52-1417-8168-9300890488D7}"/>
          </ac:picMkLst>
        </pc:picChg>
        <pc:picChg chg="mod">
          <ac:chgData name="Inge Berkers" userId="17e99ac2-860c-45a2-8fd1-4fbf465dd4e5" providerId="ADAL" clId="{AF515B22-713C-4D15-AB5C-0D81BDE137E0}" dt="2023-02-12T14:55:04.955" v="256" actId="1076"/>
          <ac:picMkLst>
            <pc:docMk/>
            <pc:sldMk cId="2050087504" sldId="280"/>
            <ac:picMk id="5" creationId="{ABD25DB4-7770-D427-4F35-181A1ED8D5F6}"/>
          </ac:picMkLst>
        </pc:picChg>
        <pc:picChg chg="add mod">
          <ac:chgData name="Inge Berkers" userId="17e99ac2-860c-45a2-8fd1-4fbf465dd4e5" providerId="ADAL" clId="{AF515B22-713C-4D15-AB5C-0D81BDE137E0}" dt="2023-02-12T14:55:07.305" v="257" actId="1076"/>
          <ac:picMkLst>
            <pc:docMk/>
            <pc:sldMk cId="2050087504" sldId="280"/>
            <ac:picMk id="7" creationId="{A5310990-78DD-03F3-70DC-995F3F218C76}"/>
          </ac:picMkLst>
        </pc:picChg>
      </pc:sldChg>
      <pc:sldChg chg="addSp delSp modSp mod modNotesTx">
        <pc:chgData name="Inge Berkers" userId="17e99ac2-860c-45a2-8fd1-4fbf465dd4e5" providerId="ADAL" clId="{AF515B22-713C-4D15-AB5C-0D81BDE137E0}" dt="2023-02-12T15:03:42.259" v="335"/>
        <pc:sldMkLst>
          <pc:docMk/>
          <pc:sldMk cId="3122737571" sldId="303"/>
        </pc:sldMkLst>
        <pc:spChg chg="add del mod">
          <ac:chgData name="Inge Berkers" userId="17e99ac2-860c-45a2-8fd1-4fbf465dd4e5" providerId="ADAL" clId="{AF515B22-713C-4D15-AB5C-0D81BDE137E0}" dt="2023-02-12T12:07:19.030" v="177" actId="478"/>
          <ac:spMkLst>
            <pc:docMk/>
            <pc:sldMk cId="3122737571" sldId="303"/>
            <ac:spMk id="4" creationId="{C8B96BF3-3ADC-D548-EBC2-1A7462FB852A}"/>
          </ac:spMkLst>
        </pc:spChg>
        <pc:spChg chg="mod">
          <ac:chgData name="Inge Berkers" userId="17e99ac2-860c-45a2-8fd1-4fbf465dd4e5" providerId="ADAL" clId="{AF515B22-713C-4D15-AB5C-0D81BDE137E0}" dt="2023-02-12T12:07:22.325" v="178" actId="1076"/>
          <ac:spMkLst>
            <pc:docMk/>
            <pc:sldMk cId="3122737571" sldId="303"/>
            <ac:spMk id="7" creationId="{EA013240-7DDB-5D5C-D290-F393B735D33B}"/>
          </ac:spMkLst>
        </pc:spChg>
        <pc:spChg chg="mod">
          <ac:chgData name="Inge Berkers" userId="17e99ac2-860c-45a2-8fd1-4fbf465dd4e5" providerId="ADAL" clId="{AF515B22-713C-4D15-AB5C-0D81BDE137E0}" dt="2023-02-12T12:08:33.199" v="226" actId="20577"/>
          <ac:spMkLst>
            <pc:docMk/>
            <pc:sldMk cId="3122737571" sldId="303"/>
            <ac:spMk id="9" creationId="{2CEDD9F6-43EA-94B0-8FE5-97C7627E415C}"/>
          </ac:spMkLst>
        </pc:spChg>
      </pc:sldChg>
      <pc:sldChg chg="addSp modSp mod modNotesTx">
        <pc:chgData name="Inge Berkers" userId="17e99ac2-860c-45a2-8fd1-4fbf465dd4e5" providerId="ADAL" clId="{AF515B22-713C-4D15-AB5C-0D81BDE137E0}" dt="2023-02-12T15:03:22.893" v="334"/>
        <pc:sldMkLst>
          <pc:docMk/>
          <pc:sldMk cId="4206019920" sldId="314"/>
        </pc:sldMkLst>
        <pc:spChg chg="mod">
          <ac:chgData name="Inge Berkers" userId="17e99ac2-860c-45a2-8fd1-4fbf465dd4e5" providerId="ADAL" clId="{AF515B22-713C-4D15-AB5C-0D81BDE137E0}" dt="2023-02-12T14:57:59.624" v="274" actId="1076"/>
          <ac:spMkLst>
            <pc:docMk/>
            <pc:sldMk cId="4206019920" sldId="314"/>
            <ac:spMk id="2" creationId="{460461A9-90A0-514B-83C9-79486EF3408D}"/>
          </ac:spMkLst>
        </pc:spChg>
        <pc:spChg chg="add mod">
          <ac:chgData name="Inge Berkers" userId="17e99ac2-860c-45a2-8fd1-4fbf465dd4e5" providerId="ADAL" clId="{AF515B22-713C-4D15-AB5C-0D81BDE137E0}" dt="2023-02-12T14:57:56.193" v="273" actId="1076"/>
          <ac:spMkLst>
            <pc:docMk/>
            <pc:sldMk cId="4206019920" sldId="314"/>
            <ac:spMk id="4" creationId="{BC593A05-7297-3AF0-080B-6B0890AC310E}"/>
          </ac:spMkLst>
        </pc:spChg>
        <pc:spChg chg="mod">
          <ac:chgData name="Inge Berkers" userId="17e99ac2-860c-45a2-8fd1-4fbf465dd4e5" providerId="ADAL" clId="{AF515B22-713C-4D15-AB5C-0D81BDE137E0}" dt="2023-02-12T12:05:54.191" v="113" actId="20577"/>
          <ac:spMkLst>
            <pc:docMk/>
            <pc:sldMk cId="4206019920" sldId="314"/>
            <ac:spMk id="9" creationId="{580A0237-C4FC-CAAD-69C7-0DDE902F0928}"/>
          </ac:spMkLst>
        </pc:spChg>
        <pc:spChg chg="mod">
          <ac:chgData name="Inge Berkers" userId="17e99ac2-860c-45a2-8fd1-4fbf465dd4e5" providerId="ADAL" clId="{AF515B22-713C-4D15-AB5C-0D81BDE137E0}" dt="2023-02-12T14:57:39.329" v="269" actId="1076"/>
          <ac:spMkLst>
            <pc:docMk/>
            <pc:sldMk cId="4206019920" sldId="314"/>
            <ac:spMk id="11" creationId="{79496F9C-184B-43DC-15A1-28DE71228786}"/>
          </ac:spMkLst>
        </pc:spChg>
        <pc:picChg chg="mod">
          <ac:chgData name="Inge Berkers" userId="17e99ac2-860c-45a2-8fd1-4fbf465dd4e5" providerId="ADAL" clId="{AF515B22-713C-4D15-AB5C-0D81BDE137E0}" dt="2023-02-12T14:56:23.065" v="260" actId="1076"/>
          <ac:picMkLst>
            <pc:docMk/>
            <pc:sldMk cId="4206019920" sldId="314"/>
            <ac:picMk id="3" creationId="{468841C0-159A-D7F0-0399-24067DF675FD}"/>
          </ac:picMkLst>
        </pc:picChg>
        <pc:picChg chg="add mod">
          <ac:chgData name="Inge Berkers" userId="17e99ac2-860c-45a2-8fd1-4fbf465dd4e5" providerId="ADAL" clId="{AF515B22-713C-4D15-AB5C-0D81BDE137E0}" dt="2023-02-12T14:57:24.063" v="264" actId="1076"/>
          <ac:picMkLst>
            <pc:docMk/>
            <pc:sldMk cId="4206019920" sldId="314"/>
            <ac:picMk id="6" creationId="{985C92A3-E268-88C8-90B3-0E2B50F8E417}"/>
          </ac:picMkLst>
        </pc:picChg>
        <pc:picChg chg="add mod">
          <ac:chgData name="Inge Berkers" userId="17e99ac2-860c-45a2-8fd1-4fbf465dd4e5" providerId="ADAL" clId="{AF515B22-713C-4D15-AB5C-0D81BDE137E0}" dt="2023-02-12T14:59:46.332" v="286" actId="1076"/>
          <ac:picMkLst>
            <pc:docMk/>
            <pc:sldMk cId="4206019920" sldId="314"/>
            <ac:picMk id="8" creationId="{78927384-F3E7-2032-8A24-B3DED387B7D4}"/>
          </ac:picMkLst>
        </pc:picChg>
        <pc:picChg chg="add mod ord">
          <ac:chgData name="Inge Berkers" userId="17e99ac2-860c-45a2-8fd1-4fbf465dd4e5" providerId="ADAL" clId="{AF515B22-713C-4D15-AB5C-0D81BDE137E0}" dt="2023-02-12T14:59:50.696" v="287" actId="1076"/>
          <ac:picMkLst>
            <pc:docMk/>
            <pc:sldMk cId="4206019920" sldId="314"/>
            <ac:picMk id="12" creationId="{AAE94CD3-9934-EEEE-C427-1A6B71DF7D7E}"/>
          </ac:picMkLst>
        </pc:picChg>
      </pc:sldChg>
      <pc:sldChg chg="delSp modSp add mod modNotesTx">
        <pc:chgData name="Inge Berkers" userId="17e99ac2-860c-45a2-8fd1-4fbf465dd4e5" providerId="ADAL" clId="{AF515B22-713C-4D15-AB5C-0D81BDE137E0}" dt="2023-02-12T15:02:22.701" v="332"/>
        <pc:sldMkLst>
          <pc:docMk/>
          <pc:sldMk cId="4244954593" sldId="315"/>
        </pc:sldMkLst>
        <pc:spChg chg="mod">
          <ac:chgData name="Inge Berkers" userId="17e99ac2-860c-45a2-8fd1-4fbf465dd4e5" providerId="ADAL" clId="{AF515B22-713C-4D15-AB5C-0D81BDE137E0}" dt="2023-02-12T15:01:59.734" v="331" actId="1076"/>
          <ac:spMkLst>
            <pc:docMk/>
            <pc:sldMk cId="4244954593" sldId="315"/>
            <ac:spMk id="2" creationId="{460461A9-90A0-514B-83C9-79486EF3408D}"/>
          </ac:spMkLst>
        </pc:spChg>
        <pc:picChg chg="del">
          <ac:chgData name="Inge Berkers" userId="17e99ac2-860c-45a2-8fd1-4fbf465dd4e5" providerId="ADAL" clId="{AF515B22-713C-4D15-AB5C-0D81BDE137E0}" dt="2023-02-12T15:00:38.606" v="291" actId="478"/>
          <ac:picMkLst>
            <pc:docMk/>
            <pc:sldMk cId="4244954593" sldId="315"/>
            <ac:picMk id="6" creationId="{985C92A3-E268-88C8-90B3-0E2B50F8E417}"/>
          </ac:picMkLst>
        </pc:picChg>
        <pc:picChg chg="del">
          <ac:chgData name="Inge Berkers" userId="17e99ac2-860c-45a2-8fd1-4fbf465dd4e5" providerId="ADAL" clId="{AF515B22-713C-4D15-AB5C-0D81BDE137E0}" dt="2023-02-12T15:00:37.534" v="289" actId="478"/>
          <ac:picMkLst>
            <pc:docMk/>
            <pc:sldMk cId="4244954593" sldId="315"/>
            <ac:picMk id="8" creationId="{78927384-F3E7-2032-8A24-B3DED387B7D4}"/>
          </ac:picMkLst>
        </pc:picChg>
        <pc:picChg chg="del">
          <ac:chgData name="Inge Berkers" userId="17e99ac2-860c-45a2-8fd1-4fbf465dd4e5" providerId="ADAL" clId="{AF515B22-713C-4D15-AB5C-0D81BDE137E0}" dt="2023-02-12T15:00:38.059" v="290" actId="478"/>
          <ac:picMkLst>
            <pc:docMk/>
            <pc:sldMk cId="4244954593" sldId="315"/>
            <ac:picMk id="12" creationId="{AAE94CD3-9934-EEEE-C427-1A6B71DF7D7E}"/>
          </ac:picMkLst>
        </pc:picChg>
      </pc:sldChg>
      <pc:sldChg chg="addSp delSp modSp add mod">
        <pc:chgData name="Inge Berkers" userId="17e99ac2-860c-45a2-8fd1-4fbf465dd4e5" providerId="ADAL" clId="{AF515B22-713C-4D15-AB5C-0D81BDE137E0}" dt="2023-02-12T15:04:55.437" v="370" actId="1076"/>
        <pc:sldMkLst>
          <pc:docMk/>
          <pc:sldMk cId="2062282222" sldId="316"/>
        </pc:sldMkLst>
        <pc:spChg chg="add mod">
          <ac:chgData name="Inge Berkers" userId="17e99ac2-860c-45a2-8fd1-4fbf465dd4e5" providerId="ADAL" clId="{AF515B22-713C-4D15-AB5C-0D81BDE137E0}" dt="2023-02-12T15:04:45.539" v="367" actId="20577"/>
          <ac:spMkLst>
            <pc:docMk/>
            <pc:sldMk cId="2062282222" sldId="316"/>
            <ac:spMk id="5" creationId="{7BBB8939-3583-B4D8-6F77-796AB30953CD}"/>
          </ac:spMkLst>
        </pc:spChg>
        <pc:spChg chg="mod">
          <ac:chgData name="Inge Berkers" userId="17e99ac2-860c-45a2-8fd1-4fbf465dd4e5" providerId="ADAL" clId="{AF515B22-713C-4D15-AB5C-0D81BDE137E0}" dt="2023-02-12T15:04:25.569" v="363" actId="1076"/>
          <ac:spMkLst>
            <pc:docMk/>
            <pc:sldMk cId="2062282222" sldId="316"/>
            <ac:spMk id="7" creationId="{EA013240-7DDB-5D5C-D290-F393B735D33B}"/>
          </ac:spMkLst>
        </pc:spChg>
        <pc:spChg chg="add del mod">
          <ac:chgData name="Inge Berkers" userId="17e99ac2-860c-45a2-8fd1-4fbf465dd4e5" providerId="ADAL" clId="{AF515B22-713C-4D15-AB5C-0D81BDE137E0}" dt="2023-02-12T15:04:09.518" v="358" actId="47"/>
          <ac:spMkLst>
            <pc:docMk/>
            <pc:sldMk cId="2062282222" sldId="316"/>
            <ac:spMk id="9" creationId="{2CEDD9F6-43EA-94B0-8FE5-97C7627E415C}"/>
          </ac:spMkLst>
        </pc:spChg>
        <pc:picChg chg="mod">
          <ac:chgData name="Inge Berkers" userId="17e99ac2-860c-45a2-8fd1-4fbf465dd4e5" providerId="ADAL" clId="{AF515B22-713C-4D15-AB5C-0D81BDE137E0}" dt="2023-02-12T15:04:22.205" v="362" actId="1076"/>
          <ac:picMkLst>
            <pc:docMk/>
            <pc:sldMk cId="2062282222" sldId="316"/>
            <ac:picMk id="2" creationId="{EF6DACDA-BE8A-29C3-2799-3344A0E4279C}"/>
          </ac:picMkLst>
        </pc:picChg>
        <pc:picChg chg="add mod">
          <ac:chgData name="Inge Berkers" userId="17e99ac2-860c-45a2-8fd1-4fbf465dd4e5" providerId="ADAL" clId="{AF515B22-713C-4D15-AB5C-0D81BDE137E0}" dt="2023-02-12T15:04:55.437" v="370" actId="1076"/>
          <ac:picMkLst>
            <pc:docMk/>
            <pc:sldMk cId="2062282222" sldId="316"/>
            <ac:picMk id="3" creationId="{C60907DA-8BA1-84A4-1F97-395A90E979DE}"/>
          </ac:picMkLst>
        </pc:picChg>
      </pc:sldChg>
      <pc:sldChg chg="delSp modSp add mod">
        <pc:chgData name="Inge Berkers" userId="17e99ac2-860c-45a2-8fd1-4fbf465dd4e5" providerId="ADAL" clId="{AF515B22-713C-4D15-AB5C-0D81BDE137E0}" dt="2023-02-12T15:12:51.292" v="560" actId="20577"/>
        <pc:sldMkLst>
          <pc:docMk/>
          <pc:sldMk cId="2429689673" sldId="317"/>
        </pc:sldMkLst>
        <pc:spChg chg="mod">
          <ac:chgData name="Inge Berkers" userId="17e99ac2-860c-45a2-8fd1-4fbf465dd4e5" providerId="ADAL" clId="{AF515B22-713C-4D15-AB5C-0D81BDE137E0}" dt="2023-02-12T15:12:51.292" v="560" actId="20577"/>
          <ac:spMkLst>
            <pc:docMk/>
            <pc:sldMk cId="2429689673" sldId="317"/>
            <ac:spMk id="5" creationId="{7BBB8939-3583-B4D8-6F77-796AB30953CD}"/>
          </ac:spMkLst>
        </pc:spChg>
        <pc:spChg chg="mod">
          <ac:chgData name="Inge Berkers" userId="17e99ac2-860c-45a2-8fd1-4fbf465dd4e5" providerId="ADAL" clId="{AF515B22-713C-4D15-AB5C-0D81BDE137E0}" dt="2023-02-12T15:11:40.603" v="383" actId="20577"/>
          <ac:spMkLst>
            <pc:docMk/>
            <pc:sldMk cId="2429689673" sldId="317"/>
            <ac:spMk id="7" creationId="{EA013240-7DDB-5D5C-D290-F393B735D33B}"/>
          </ac:spMkLst>
        </pc:spChg>
        <pc:picChg chg="del">
          <ac:chgData name="Inge Berkers" userId="17e99ac2-860c-45a2-8fd1-4fbf465dd4e5" providerId="ADAL" clId="{AF515B22-713C-4D15-AB5C-0D81BDE137E0}" dt="2023-02-12T15:11:42.652" v="384" actId="478"/>
          <ac:picMkLst>
            <pc:docMk/>
            <pc:sldMk cId="2429689673" sldId="317"/>
            <ac:picMk id="3" creationId="{C60907DA-8BA1-84A4-1F97-395A90E979DE}"/>
          </ac:picMkLst>
        </pc:picChg>
      </pc:sldChg>
      <pc:sldChg chg="add del">
        <pc:chgData name="Inge Berkers" userId="17e99ac2-860c-45a2-8fd1-4fbf465dd4e5" providerId="ADAL" clId="{AF515B22-713C-4D15-AB5C-0D81BDE137E0}" dt="2023-02-12T15:04:10.857" v="359"/>
        <pc:sldMkLst>
          <pc:docMk/>
          <pc:sldMk cId="3092277926"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ECBB7-C7D3-6A42-95AE-9871A8CC767F}" type="datetimeFigureOut">
              <a:rPr lang="en-NL" smtClean="0"/>
              <a:t>02/12/2023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BEA60-77C5-9141-AA12-0D95B120667E}" type="slidenum">
              <a:rPr lang="en-NL" smtClean="0"/>
              <a:t>‹nr.›</a:t>
            </a:fld>
            <a:endParaRPr lang="en-NL"/>
          </a:p>
        </p:txBody>
      </p:sp>
    </p:spTree>
    <p:extLst>
      <p:ext uri="{BB962C8B-B14F-4D97-AF65-F5344CB8AC3E}">
        <p14:creationId xmlns:p14="http://schemas.microsoft.com/office/powerpoint/2010/main" val="315476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Eindhoven is de vijfde grote stad van Nederland: 1 Amsterdam 2 Rotterdam 3 Den Haag</a:t>
            </a:r>
            <a:r>
              <a:rPr lang="nl-NL" baseline="0" dirty="0"/>
              <a:t> 4 Utrecht 5 Eindhoven</a:t>
            </a:r>
            <a:br>
              <a:rPr lang="nl-NL" baseline="0" dirty="0"/>
            </a:br>
            <a:r>
              <a:rPr lang="nl-NL" baseline="0" dirty="0"/>
              <a:t>- Eindhoven telt 225.000 inwoners en de stad groeit snel. In 2020 zullen er waarschijnlijk 231.000 inwoners zijn.</a:t>
            </a:r>
            <a:br>
              <a:rPr lang="nl-NL" baseline="0" dirty="0"/>
            </a:br>
            <a:r>
              <a:rPr lang="nl-NL" baseline="0" dirty="0"/>
              <a:t>- Eindhoven is 88 vierkante km groot</a:t>
            </a:r>
            <a:br>
              <a:rPr lang="nl-NL" baseline="0" dirty="0"/>
            </a:br>
            <a:r>
              <a:rPr lang="nl-NL" baseline="0" dirty="0"/>
              <a:t>- De huidige stad Eindhoven is in 1920 ontstaan, doordat de verschillende delen van Eindhoven zich samenvoegde tot een stad. Deze stad werd Groot Eindhoven genoemd.</a:t>
            </a:r>
            <a:br>
              <a:rPr lang="nl-NL" baseline="0" dirty="0"/>
            </a:br>
            <a:r>
              <a:rPr lang="nl-NL" baseline="0" dirty="0"/>
              <a:t>- Eindhoven bestaat uit 7 stadsdelen, te weten: Centrum, Stratum, Gestel, Strijp, </a:t>
            </a:r>
            <a:r>
              <a:rPr lang="nl-NL" baseline="0" dirty="0" err="1"/>
              <a:t>Tongelre</a:t>
            </a:r>
            <a:r>
              <a:rPr lang="nl-NL" baseline="0" dirty="0"/>
              <a:t>, Woensel-Zuid en Woensel-Noord</a:t>
            </a:r>
            <a:endParaRPr lang="nl-NL" dirty="0"/>
          </a:p>
          <a:p>
            <a:endParaRPr lang="nl-NL" dirty="0"/>
          </a:p>
        </p:txBody>
      </p:sp>
      <p:sp>
        <p:nvSpPr>
          <p:cNvPr id="4" name="Tijdelijke aanduiding voor dianummer 3"/>
          <p:cNvSpPr>
            <a:spLocks noGrp="1"/>
          </p:cNvSpPr>
          <p:nvPr>
            <p:ph type="sldNum" sz="quarter" idx="5"/>
          </p:nvPr>
        </p:nvSpPr>
        <p:spPr/>
        <p:txBody>
          <a:bodyPr/>
          <a:lstStyle/>
          <a:p>
            <a:fld id="{CADBEA60-77C5-9141-AA12-0D95B120667E}" type="slidenum">
              <a:rPr lang="en-NL" smtClean="0"/>
              <a:t>2</a:t>
            </a:fld>
            <a:endParaRPr lang="en-NL"/>
          </a:p>
        </p:txBody>
      </p:sp>
    </p:spTree>
    <p:extLst>
      <p:ext uri="{BB962C8B-B14F-4D97-AF65-F5344CB8AC3E}">
        <p14:creationId xmlns:p14="http://schemas.microsoft.com/office/powerpoint/2010/main" val="386383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Eindhoven</a:t>
            </a:r>
            <a:r>
              <a:rPr lang="nl-NL" baseline="0" dirty="0"/>
              <a:t> wordt ook wel de lichtstad genoemd, vanwege de gloeilampenfabriek Philips die erg belangrijk was voor de groep van Eindhoven.</a:t>
            </a:r>
            <a:br>
              <a:rPr lang="nl-NL" baseline="0" dirty="0"/>
            </a:br>
            <a:r>
              <a:rPr lang="nl-NL" baseline="0" dirty="0"/>
              <a:t>- In Eindhoven wordt jaarlijks nog de bevrijding van Eindhoven gevierd op 18 september, onder andere door de lichtjesroute. Dit is de route die de geallieerden door Eindhoven reden, nu aangegeven door lichtjes in allerlei figuren.</a:t>
            </a:r>
            <a:br>
              <a:rPr lang="nl-NL" baseline="0" dirty="0"/>
            </a:br>
            <a:r>
              <a:rPr lang="nl-NL" baseline="0" dirty="0"/>
              <a:t>- Veel oude gebouwen in Eindhoven hebben plaatsgemaakt voor nieuwe gebouwen, maar als je goed kijkt zijn er nog wel wat oude panden te vinden in Eindhoven. Vooral de laatste jaren worden er steeds meer oude gebouwen opgeknapt, denk aan </a:t>
            </a:r>
            <a:r>
              <a:rPr lang="nl-NL" baseline="0" dirty="0" err="1"/>
              <a:t>Strijp-S</a:t>
            </a:r>
            <a:r>
              <a:rPr lang="nl-NL" baseline="0" dirty="0"/>
              <a:t>.</a:t>
            </a:r>
            <a:br>
              <a:rPr lang="nl-NL" baseline="0" dirty="0"/>
            </a:br>
            <a:r>
              <a:rPr lang="nl-NL" baseline="0" dirty="0"/>
              <a:t>- In Eindhoven zijn ook veel nieuwe gebouwen te vinden. Zo worden er steeds meer hoge gebouwen gebouwd, zoals de </a:t>
            </a:r>
            <a:r>
              <a:rPr lang="nl-NL" baseline="0" dirty="0" err="1"/>
              <a:t>Admirant</a:t>
            </a:r>
            <a:r>
              <a:rPr lang="nl-NL" baseline="0" dirty="0"/>
              <a:t> (het hoogste gebouw in Eindhoven) en de Regent.</a:t>
            </a:r>
            <a:br>
              <a:rPr lang="nl-NL" baseline="0" dirty="0"/>
            </a:br>
            <a:r>
              <a:rPr lang="nl-NL" baseline="0" dirty="0"/>
              <a:t>- In Eindhoven zijn ook veel parken te vinden, zoals het stadswandelpark naast het Parktheater.</a:t>
            </a:r>
            <a:endParaRPr lang="nl-NL" dirty="0"/>
          </a:p>
          <a:p>
            <a:endParaRPr lang="nl-NL" dirty="0"/>
          </a:p>
        </p:txBody>
      </p:sp>
      <p:sp>
        <p:nvSpPr>
          <p:cNvPr id="4" name="Tijdelijke aanduiding voor dianummer 3"/>
          <p:cNvSpPr>
            <a:spLocks noGrp="1"/>
          </p:cNvSpPr>
          <p:nvPr>
            <p:ph type="sldNum" sz="quarter" idx="5"/>
          </p:nvPr>
        </p:nvSpPr>
        <p:spPr/>
        <p:txBody>
          <a:bodyPr/>
          <a:lstStyle/>
          <a:p>
            <a:fld id="{CADBEA60-77C5-9141-AA12-0D95B120667E}" type="slidenum">
              <a:rPr lang="en-NL" smtClean="0"/>
              <a:t>3</a:t>
            </a:fld>
            <a:endParaRPr lang="en-NL"/>
          </a:p>
        </p:txBody>
      </p:sp>
    </p:spTree>
    <p:extLst>
      <p:ext uri="{BB962C8B-B14F-4D97-AF65-F5344CB8AC3E}">
        <p14:creationId xmlns:p14="http://schemas.microsoft.com/office/powerpoint/2010/main" val="304117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a:t>
            </a:r>
            <a:r>
              <a:rPr lang="nl-NL" baseline="0" dirty="0"/>
              <a:t> het centrum van Eindhoven is veel te doen.</a:t>
            </a:r>
            <a:br>
              <a:rPr lang="nl-NL" baseline="0" dirty="0"/>
            </a:br>
            <a:r>
              <a:rPr lang="nl-NL" baseline="0" dirty="0"/>
              <a:t>- Zo hebben we een belangrijk theater in Eindhoven, namelijk het Parktheater. Het ligt iets buiten het centrum en naast het stadswandelpark. Hier kun je bijvoorbeeld naar een toneelstuk of musical gaan kijken.</a:t>
            </a:r>
            <a:br>
              <a:rPr lang="nl-NL" baseline="0" dirty="0"/>
            </a:br>
            <a:r>
              <a:rPr lang="nl-NL" baseline="0" dirty="0"/>
              <a:t>- Eindhoven heeft ook verschillende musea. Kennen jullie er een aantal? Van </a:t>
            </a:r>
            <a:r>
              <a:rPr lang="nl-NL" baseline="0" dirty="0" err="1"/>
              <a:t>Abbemuseum</a:t>
            </a:r>
            <a:r>
              <a:rPr lang="nl-NL" baseline="0" dirty="0"/>
              <a:t>, Prehistorisch Dorp, Philipsmuseum, </a:t>
            </a:r>
            <a:r>
              <a:rPr lang="nl-NL" baseline="0" dirty="0" err="1"/>
              <a:t>Dafmuseum</a:t>
            </a:r>
            <a:r>
              <a:rPr lang="nl-NL" baseline="0" dirty="0"/>
              <a:t>.</a:t>
            </a:r>
            <a:br>
              <a:rPr lang="nl-NL" baseline="0" dirty="0"/>
            </a:br>
            <a:r>
              <a:rPr lang="nl-NL" baseline="0" dirty="0"/>
              <a:t>- In Eindhoven kun je op twee plekken terecht als je naar optredens wil kijken, namelijk: Effenaar en het Muziekcentrum Frits Philips. In de Effenaar treden vaker bandjes op en in het Frits Philips wordt vaker opgetreden door orkesten (klassieke muziek).</a:t>
            </a:r>
            <a:br>
              <a:rPr lang="nl-NL" baseline="0" dirty="0"/>
            </a:br>
            <a:r>
              <a:rPr lang="nl-NL" baseline="0" dirty="0"/>
              <a:t>- Het uitgaan in Eindhoven gebeurt op verschillende plekken, maar vooral op het </a:t>
            </a:r>
            <a:r>
              <a:rPr lang="nl-NL" baseline="0" dirty="0" err="1"/>
              <a:t>Stratumseind</a:t>
            </a:r>
            <a:r>
              <a:rPr lang="nl-NL" baseline="0" dirty="0"/>
              <a:t>. Het </a:t>
            </a:r>
            <a:r>
              <a:rPr lang="nl-NL" baseline="0" dirty="0" err="1"/>
              <a:t>Stratumseind</a:t>
            </a:r>
            <a:r>
              <a:rPr lang="nl-NL" baseline="0" dirty="0"/>
              <a:t> is de langste caféstraat van Nederland!</a:t>
            </a:r>
            <a:br>
              <a:rPr lang="nl-NL" baseline="0" dirty="0"/>
            </a:br>
            <a:r>
              <a:rPr lang="nl-NL" baseline="0" dirty="0"/>
              <a:t>- In Eindhoven vind je op veel verschillende plekken restaurants. De Dommelstraat naast de bioscoop Pathé is een bekende straat waar veel restaurants te vinden zijn.</a:t>
            </a:r>
            <a:br>
              <a:rPr lang="nl-NL" baseline="0" dirty="0"/>
            </a:br>
            <a:r>
              <a:rPr lang="nl-NL" baseline="0" dirty="0"/>
              <a:t>- Natuurlijk kun je ook goed winkelen in Eindhoven. Zo heb je zelfs twee overdekte winkelcentra in het centrum; de Piazza en de Heuvel Galerie. </a:t>
            </a:r>
            <a:br>
              <a:rPr lang="nl-NL" baseline="0" dirty="0"/>
            </a:br>
            <a:r>
              <a:rPr lang="nl-NL" baseline="0" dirty="0"/>
              <a:t>- In Eindhoven staan twee stations: Eindhoven centraal en Eindhoven Beukenlaan, welke binnenkort omgedoopt wordt tot Eindhoven </a:t>
            </a:r>
            <a:r>
              <a:rPr lang="nl-NL" baseline="0" dirty="0" err="1"/>
              <a:t>Strijp-S</a:t>
            </a:r>
            <a:r>
              <a:rPr lang="nl-NL" baseline="0" dirty="0"/>
              <a:t>.</a:t>
            </a:r>
            <a:endParaRPr lang="nl-NL" dirty="0"/>
          </a:p>
        </p:txBody>
      </p:sp>
      <p:sp>
        <p:nvSpPr>
          <p:cNvPr id="4" name="Tijdelijke aanduiding voor dianummer 3"/>
          <p:cNvSpPr>
            <a:spLocks noGrp="1"/>
          </p:cNvSpPr>
          <p:nvPr>
            <p:ph type="sldNum" sz="quarter" idx="5"/>
          </p:nvPr>
        </p:nvSpPr>
        <p:spPr/>
        <p:txBody>
          <a:bodyPr/>
          <a:lstStyle/>
          <a:p>
            <a:fld id="{CADBEA60-77C5-9141-AA12-0D95B120667E}" type="slidenum">
              <a:rPr lang="en-NL" smtClean="0"/>
              <a:t>4</a:t>
            </a:fld>
            <a:endParaRPr lang="en-NL"/>
          </a:p>
        </p:txBody>
      </p:sp>
    </p:spTree>
    <p:extLst>
      <p:ext uri="{BB962C8B-B14F-4D97-AF65-F5344CB8AC3E}">
        <p14:creationId xmlns:p14="http://schemas.microsoft.com/office/powerpoint/2010/main" val="217988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r>
              <a:rPr lang="nl-NL" baseline="0" dirty="0"/>
              <a:t> De klas is verdeeld in vier groepen. Vertel welke leerlingen in welke groep zitten en wijs de groepsleider aan.</a:t>
            </a:r>
            <a:br>
              <a:rPr lang="nl-NL" baseline="0" dirty="0"/>
            </a:br>
            <a:r>
              <a:rPr lang="nl-NL" baseline="0" dirty="0"/>
              <a:t>- We lopen gezamenlijk naar de stad. Blijf goed bij je klas en luister goed naar de docenten.</a:t>
            </a:r>
            <a:br>
              <a:rPr lang="nl-NL" baseline="0" dirty="0"/>
            </a:br>
            <a:r>
              <a:rPr lang="nl-NL" baseline="0" dirty="0"/>
              <a:t>- Iedere groep krijgt een plattegrond van het centrum van Eindhoven. Zorg ervoor dat je binnen de rode lijnen blijft!!!</a:t>
            </a:r>
            <a:br>
              <a:rPr lang="nl-NL" baseline="0" dirty="0"/>
            </a:br>
            <a:r>
              <a:rPr lang="nl-NL" baseline="0" dirty="0"/>
              <a:t>- De groepsleider zal op zijn telefoon opdrachten krijgen van een docent via Whatsapp. Als je de opdracht hebt uitgevoerd en hier een foto van hebt teruggestuurd, ontvang je een nieuwe opdracht van de docent.</a:t>
            </a:r>
            <a:br>
              <a:rPr lang="nl-NL" baseline="0" dirty="0"/>
            </a:br>
            <a:r>
              <a:rPr lang="nl-NL" baseline="0" dirty="0"/>
              <a:t>- Mocht je de weg kwijt zijn: de docentenpost is bij de McDonalds tegenover de Bijenkorf. Loop hier naar terug als je niet meer weet waar je naartoe moet.</a:t>
            </a:r>
            <a:br>
              <a:rPr lang="nl-NL" baseline="0" dirty="0"/>
            </a:br>
            <a:r>
              <a:rPr lang="nl-NL" baseline="0" dirty="0"/>
              <a:t>- Zijn de opdrachten klaar dan, gaan we of </a:t>
            </a:r>
            <a:endParaRPr lang="nl-NL" dirty="0"/>
          </a:p>
          <a:p>
            <a:endParaRPr lang="en-NL" dirty="0"/>
          </a:p>
        </p:txBody>
      </p:sp>
      <p:sp>
        <p:nvSpPr>
          <p:cNvPr id="4" name="Slide Number Placeholder 3"/>
          <p:cNvSpPr>
            <a:spLocks noGrp="1"/>
          </p:cNvSpPr>
          <p:nvPr>
            <p:ph type="sldNum" sz="quarter" idx="5"/>
          </p:nvPr>
        </p:nvSpPr>
        <p:spPr/>
        <p:txBody>
          <a:bodyPr/>
          <a:lstStyle/>
          <a:p>
            <a:fld id="{CADBEA60-77C5-9141-AA12-0D95B120667E}" type="slidenum">
              <a:rPr lang="en-NL" smtClean="0"/>
              <a:t>5</a:t>
            </a:fld>
            <a:endParaRPr lang="en-NL"/>
          </a:p>
        </p:txBody>
      </p:sp>
    </p:spTree>
    <p:extLst>
      <p:ext uri="{BB962C8B-B14F-4D97-AF65-F5344CB8AC3E}">
        <p14:creationId xmlns:p14="http://schemas.microsoft.com/office/powerpoint/2010/main" val="256258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r>
              <a:rPr lang="nl-NL" baseline="0" dirty="0"/>
              <a:t> De klas is verdeeld in vier groepen. Vertel welke leerlingen in welke groep zitten en wijs de groepsleider aan.</a:t>
            </a:r>
            <a:br>
              <a:rPr lang="nl-NL" baseline="0" dirty="0"/>
            </a:br>
            <a:r>
              <a:rPr lang="nl-NL" baseline="0" dirty="0"/>
              <a:t>- We lopen gezamenlijk naar de stad. Blijf goed bij je klas en luister goed naar de docenten.</a:t>
            </a:r>
            <a:br>
              <a:rPr lang="nl-NL" baseline="0" dirty="0"/>
            </a:br>
            <a:r>
              <a:rPr lang="nl-NL" baseline="0" dirty="0"/>
              <a:t>- Iedere groep krijgt een plattegrond van het centrum van Eindhoven. Zorg ervoor dat je binnen de rode lijnen blijft!!!</a:t>
            </a:r>
            <a:br>
              <a:rPr lang="nl-NL" baseline="0" dirty="0"/>
            </a:br>
            <a:r>
              <a:rPr lang="nl-NL" baseline="0" dirty="0"/>
              <a:t>- De groepsleider zal op zijn telefoon opdrachten krijgen van een docent via Whatsapp. Als je de opdracht hebt uitgevoerd en hier een foto van hebt teruggestuurd, ontvang je een nieuwe opdracht van de docent.</a:t>
            </a:r>
            <a:br>
              <a:rPr lang="nl-NL" baseline="0" dirty="0"/>
            </a:br>
            <a:r>
              <a:rPr lang="nl-NL" baseline="0" dirty="0"/>
              <a:t>- Mocht je de weg kwijt zijn: de docentenpost is bij de McDonalds tegenover de Bijenkorf. Loop hier naar terug als je niet meer weet waar je naartoe moet.</a:t>
            </a:r>
            <a:br>
              <a:rPr lang="nl-NL" baseline="0" dirty="0"/>
            </a:br>
            <a:r>
              <a:rPr lang="nl-NL" baseline="0" dirty="0"/>
              <a:t>- Zijn de opdrachten klaar dan, gaan we of </a:t>
            </a:r>
            <a:endParaRPr lang="nl-NL" dirty="0"/>
          </a:p>
          <a:p>
            <a:endParaRPr lang="en-NL" dirty="0"/>
          </a:p>
        </p:txBody>
      </p:sp>
      <p:sp>
        <p:nvSpPr>
          <p:cNvPr id="4" name="Slide Number Placeholder 3"/>
          <p:cNvSpPr>
            <a:spLocks noGrp="1"/>
          </p:cNvSpPr>
          <p:nvPr>
            <p:ph type="sldNum" sz="quarter" idx="5"/>
          </p:nvPr>
        </p:nvSpPr>
        <p:spPr/>
        <p:txBody>
          <a:bodyPr/>
          <a:lstStyle/>
          <a:p>
            <a:fld id="{CADBEA60-77C5-9141-AA12-0D95B120667E}" type="slidenum">
              <a:rPr lang="en-NL" smtClean="0"/>
              <a:t>6</a:t>
            </a:fld>
            <a:endParaRPr lang="en-NL"/>
          </a:p>
        </p:txBody>
      </p:sp>
    </p:spTree>
    <p:extLst>
      <p:ext uri="{BB962C8B-B14F-4D97-AF65-F5344CB8AC3E}">
        <p14:creationId xmlns:p14="http://schemas.microsoft.com/office/powerpoint/2010/main" val="34889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r>
              <a:rPr lang="nl-NL" baseline="0" dirty="0"/>
              <a:t> De klas is verdeeld in vier groepen. Vertel welke leerlingen in welke groep zitten en wijs de groepsleider aan.</a:t>
            </a:r>
            <a:br>
              <a:rPr lang="nl-NL" baseline="0" dirty="0"/>
            </a:br>
            <a:r>
              <a:rPr lang="nl-NL" baseline="0" dirty="0"/>
              <a:t>- We lopen gezamenlijk naar de stad. Blijf goed bij je klas en luister goed naar de docenten.</a:t>
            </a:r>
            <a:br>
              <a:rPr lang="nl-NL" baseline="0" dirty="0"/>
            </a:br>
            <a:r>
              <a:rPr lang="nl-NL" baseline="0" dirty="0"/>
              <a:t>- Iedere groep krijgt een plattegrond van het centrum van Eindhoven. Zorg ervoor dat je binnen de rode lijnen blijft!!!</a:t>
            </a:r>
            <a:br>
              <a:rPr lang="nl-NL" baseline="0" dirty="0"/>
            </a:br>
            <a:r>
              <a:rPr lang="nl-NL" baseline="0" dirty="0"/>
              <a:t>- De groepsleider zal op zijn telefoon opdrachten krijgen van een docent via Whatsapp. Als je de opdracht hebt uitgevoerd en hier een foto van hebt teruggestuurd, ontvang je een nieuwe opdracht van de docent.</a:t>
            </a:r>
            <a:br>
              <a:rPr lang="nl-NL" baseline="0" dirty="0"/>
            </a:br>
            <a:r>
              <a:rPr lang="nl-NL" baseline="0" dirty="0"/>
              <a:t>- Mocht je de weg kwijt zijn: de docentenpost is bij de McDonalds tegenover de Bijenkorf. Loop hier naar terug als je niet meer weet waar je naartoe moet.</a:t>
            </a:r>
            <a:br>
              <a:rPr lang="nl-NL" baseline="0" dirty="0"/>
            </a:br>
            <a:r>
              <a:rPr lang="nl-NL" baseline="0" dirty="0"/>
              <a:t>- Zijn de opdrachten klaar dan, gaan we of </a:t>
            </a:r>
            <a:endParaRPr lang="nl-NL" dirty="0"/>
          </a:p>
          <a:p>
            <a:endParaRPr lang="en-NL" dirty="0"/>
          </a:p>
        </p:txBody>
      </p:sp>
      <p:sp>
        <p:nvSpPr>
          <p:cNvPr id="4" name="Slide Number Placeholder 3"/>
          <p:cNvSpPr>
            <a:spLocks noGrp="1"/>
          </p:cNvSpPr>
          <p:nvPr>
            <p:ph type="sldNum" sz="quarter" idx="5"/>
          </p:nvPr>
        </p:nvSpPr>
        <p:spPr/>
        <p:txBody>
          <a:bodyPr/>
          <a:lstStyle/>
          <a:p>
            <a:fld id="{CADBEA60-77C5-9141-AA12-0D95B120667E}" type="slidenum">
              <a:rPr lang="en-NL" smtClean="0"/>
              <a:t>7</a:t>
            </a:fld>
            <a:endParaRPr lang="en-NL"/>
          </a:p>
        </p:txBody>
      </p:sp>
    </p:spTree>
    <p:extLst>
      <p:ext uri="{BB962C8B-B14F-4D97-AF65-F5344CB8AC3E}">
        <p14:creationId xmlns:p14="http://schemas.microsoft.com/office/powerpoint/2010/main" val="111086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1DEB-D415-27A4-5E08-68C9F4F87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41CD396-8AB7-0EAF-94E9-D61D37C46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996F385B-7797-6A81-16AC-6DB68FD01B1D}"/>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5" name="Footer Placeholder 4">
            <a:extLst>
              <a:ext uri="{FF2B5EF4-FFF2-40B4-BE49-F238E27FC236}">
                <a16:creationId xmlns:a16="http://schemas.microsoft.com/office/drawing/2014/main" id="{2897F28A-4F00-FDE6-178C-F076410B943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DEAFF58-F13C-1C20-C7E6-7689917B2E3E}"/>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48093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BB90-9AAF-AAC9-29A5-D128F444ADA4}"/>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A16EED8B-4492-5B9B-0A0E-F082D6A0F1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57CA40C-4DA9-A0FF-AD7A-3102A87AADDE}"/>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5" name="Footer Placeholder 4">
            <a:extLst>
              <a:ext uri="{FF2B5EF4-FFF2-40B4-BE49-F238E27FC236}">
                <a16:creationId xmlns:a16="http://schemas.microsoft.com/office/drawing/2014/main" id="{E4B37648-D073-DABF-D86E-9BA2BD56A667}"/>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0D782BA-183B-6A08-8259-15E8F44219C8}"/>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19218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38B64E-0D83-BD66-11A4-D0A2F5DE18D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9F6356-4674-3539-D380-5F4BFCE351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F0DBA8E6-E84C-0A97-D58A-539E345E0F0B}"/>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5" name="Footer Placeholder 4">
            <a:extLst>
              <a:ext uri="{FF2B5EF4-FFF2-40B4-BE49-F238E27FC236}">
                <a16:creationId xmlns:a16="http://schemas.microsoft.com/office/drawing/2014/main" id="{6A546B1C-8385-DC3C-B12F-7FDFC180C20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0C27E58-F78C-61BE-9BF2-07987EBFD19B}"/>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367882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7AD6-244E-C62E-536C-685295CAE505}"/>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D64B5534-5EBC-E1BC-814B-8E85D9637C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D092476-124A-0CBF-40E8-75168FB391B7}"/>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5" name="Footer Placeholder 4">
            <a:extLst>
              <a:ext uri="{FF2B5EF4-FFF2-40B4-BE49-F238E27FC236}">
                <a16:creationId xmlns:a16="http://schemas.microsoft.com/office/drawing/2014/main" id="{ADC8F622-7DFE-0F67-7FEE-998AB9E63AF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D6BF7AE-8F45-1191-E2D9-0FAA0C27EC05}"/>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274399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798A-34CB-40EE-9EAB-FA17C362A8B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6D3867F-C2EA-49E0-D961-52A47065D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A0DDF52-E961-E9D3-F412-10565DC8EE36}"/>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5" name="Footer Placeholder 4">
            <a:extLst>
              <a:ext uri="{FF2B5EF4-FFF2-40B4-BE49-F238E27FC236}">
                <a16:creationId xmlns:a16="http://schemas.microsoft.com/office/drawing/2014/main" id="{759186B7-23E9-6C36-9681-A2333DC2758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4AAAB6E9-2E5C-C3A9-C0A1-2FB5CEF57498}"/>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264667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2E6B-0F67-6AAA-EF24-8AD29BE85CBC}"/>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8D80BF32-3F17-C74C-B0B3-E7E2210197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9E47B545-8945-3D53-74FF-00FF9DA485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05BC1340-109C-FA12-D7FE-82B1B3931729}"/>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6" name="Footer Placeholder 5">
            <a:extLst>
              <a:ext uri="{FF2B5EF4-FFF2-40B4-BE49-F238E27FC236}">
                <a16:creationId xmlns:a16="http://schemas.microsoft.com/office/drawing/2014/main" id="{3805D305-12B5-A369-9B6F-95F948A62CC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AFACF92-A5E1-E127-EBF8-AA8C9DD8EEEB}"/>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375525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F48A-9592-68C0-69AC-28A4857879E8}"/>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DC10A02B-3910-D3C7-21D4-C040142B98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5C9D888-B636-CB13-FA9B-624649768B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0CD4525A-C61A-BBE7-AB2B-71C37D898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984754-7721-64EE-0243-2C91BA996D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4377BFD6-072F-29A3-F699-087E4BD0ED24}"/>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8" name="Footer Placeholder 7">
            <a:extLst>
              <a:ext uri="{FF2B5EF4-FFF2-40B4-BE49-F238E27FC236}">
                <a16:creationId xmlns:a16="http://schemas.microsoft.com/office/drawing/2014/main" id="{727B4678-0596-7012-02BB-651F77EE9C47}"/>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737778DA-2211-9FA1-DD00-341F1CAD6FCC}"/>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94268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1A03-5DCA-4C33-FBEF-4971BFF84986}"/>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47E58F5B-A376-BC9C-4889-CADCBF3F3F90}"/>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4" name="Footer Placeholder 3">
            <a:extLst>
              <a:ext uri="{FF2B5EF4-FFF2-40B4-BE49-F238E27FC236}">
                <a16:creationId xmlns:a16="http://schemas.microsoft.com/office/drawing/2014/main" id="{CB6A74B3-3771-0254-E382-BBC5FBEE9DA0}"/>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086AEA2D-7352-9F2B-CD68-172894FDE729}"/>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12302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47265-37BF-E2EC-6462-5FDB7C466643}"/>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3" name="Footer Placeholder 2">
            <a:extLst>
              <a:ext uri="{FF2B5EF4-FFF2-40B4-BE49-F238E27FC236}">
                <a16:creationId xmlns:a16="http://schemas.microsoft.com/office/drawing/2014/main" id="{0D7160FF-FE76-A0DA-F6D8-31AAF341C2CA}"/>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C164E215-C3D2-7D09-08AF-F5FE2D11DD89}"/>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409377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C215-D871-4247-86BA-CB9B6EFAB8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5496F66E-3FF5-54EC-63D9-B034DA81E1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318830C1-5431-4802-B623-7AA727EA4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DFE8F9-2B64-C432-812A-825DFE829B1C}"/>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6" name="Footer Placeholder 5">
            <a:extLst>
              <a:ext uri="{FF2B5EF4-FFF2-40B4-BE49-F238E27FC236}">
                <a16:creationId xmlns:a16="http://schemas.microsoft.com/office/drawing/2014/main" id="{0CE8B838-8ACB-8E27-0C6F-9719262161C6}"/>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004F714D-BB37-9C71-6E76-97B57B8BC9DD}"/>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324738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DB6F-4D1F-B396-8E0E-B5F84A8833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A7F39154-F3D7-1DB9-B0C2-10FEE2634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94F01B54-F441-5F71-DE00-667A4452E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469B39-B5D7-562C-D12A-4FB78F90E920}"/>
              </a:ext>
            </a:extLst>
          </p:cNvPr>
          <p:cNvSpPr>
            <a:spLocks noGrp="1"/>
          </p:cNvSpPr>
          <p:nvPr>
            <p:ph type="dt" sz="half" idx="10"/>
          </p:nvPr>
        </p:nvSpPr>
        <p:spPr/>
        <p:txBody>
          <a:bodyPr/>
          <a:lstStyle/>
          <a:p>
            <a:fld id="{0303205D-B9CA-5D47-A758-C08187D224FA}" type="datetimeFigureOut">
              <a:rPr lang="en-NL" smtClean="0"/>
              <a:t>02/12/2023</a:t>
            </a:fld>
            <a:endParaRPr lang="en-NL"/>
          </a:p>
        </p:txBody>
      </p:sp>
      <p:sp>
        <p:nvSpPr>
          <p:cNvPr id="6" name="Footer Placeholder 5">
            <a:extLst>
              <a:ext uri="{FF2B5EF4-FFF2-40B4-BE49-F238E27FC236}">
                <a16:creationId xmlns:a16="http://schemas.microsoft.com/office/drawing/2014/main" id="{02C4802A-A8FC-615A-9752-53238449FD92}"/>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1F52FC1-DBE1-FE8C-271C-99F679109C0A}"/>
              </a:ext>
            </a:extLst>
          </p:cNvPr>
          <p:cNvSpPr>
            <a:spLocks noGrp="1"/>
          </p:cNvSpPr>
          <p:nvPr>
            <p:ph type="sldNum" sz="quarter" idx="12"/>
          </p:nvPr>
        </p:nvSpPr>
        <p:spPr/>
        <p:txBody>
          <a:bodyPr/>
          <a:lstStyle/>
          <a:p>
            <a:fld id="{FB800A3B-036B-D546-95A6-F67A0C387AB1}" type="slidenum">
              <a:rPr lang="en-NL" smtClean="0"/>
              <a:t>‹nr.›</a:t>
            </a:fld>
            <a:endParaRPr lang="en-NL"/>
          </a:p>
        </p:txBody>
      </p:sp>
    </p:spTree>
    <p:extLst>
      <p:ext uri="{BB962C8B-B14F-4D97-AF65-F5344CB8AC3E}">
        <p14:creationId xmlns:p14="http://schemas.microsoft.com/office/powerpoint/2010/main" val="12734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C2A7D-2B92-1791-FF52-3916D71FDB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1082EE2-623E-C450-23D4-4AF1DA04E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57AC52CC-1F4C-4D2D-2CDD-B39A4F074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3205D-B9CA-5D47-A758-C08187D224FA}" type="datetimeFigureOut">
              <a:rPr lang="en-NL" smtClean="0"/>
              <a:t>02/12/2023</a:t>
            </a:fld>
            <a:endParaRPr lang="en-NL"/>
          </a:p>
        </p:txBody>
      </p:sp>
      <p:sp>
        <p:nvSpPr>
          <p:cNvPr id="5" name="Footer Placeholder 4">
            <a:extLst>
              <a:ext uri="{FF2B5EF4-FFF2-40B4-BE49-F238E27FC236}">
                <a16:creationId xmlns:a16="http://schemas.microsoft.com/office/drawing/2014/main" id="{B40F6AE2-5DA3-B8FD-2C11-91C3DAABD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FA874850-54A2-CC76-5DD0-77385F2FC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00A3B-036B-D546-95A6-F67A0C387AB1}" type="slidenum">
              <a:rPr lang="en-NL" smtClean="0"/>
              <a:t>‹nr.›</a:t>
            </a:fld>
            <a:endParaRPr lang="en-NL"/>
          </a:p>
        </p:txBody>
      </p:sp>
    </p:spTree>
    <p:extLst>
      <p:ext uri="{BB962C8B-B14F-4D97-AF65-F5344CB8AC3E}">
        <p14:creationId xmlns:p14="http://schemas.microsoft.com/office/powerpoint/2010/main" val="3843634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FC50FA-ED9C-CB00-5673-65222A575398}"/>
              </a:ext>
            </a:extLst>
          </p:cNvPr>
          <p:cNvSpPr/>
          <p:nvPr/>
        </p:nvSpPr>
        <p:spPr>
          <a:xfrm>
            <a:off x="4065006" y="-1389"/>
            <a:ext cx="8126994" cy="3426863"/>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2" name="Picture 11">
            <a:extLst>
              <a:ext uri="{FF2B5EF4-FFF2-40B4-BE49-F238E27FC236}">
                <a16:creationId xmlns:a16="http://schemas.microsoft.com/office/drawing/2014/main" id="{9461B178-B736-4C64-5EBA-C9D09A846209}"/>
              </a:ext>
            </a:extLst>
          </p:cNvPr>
          <p:cNvPicPr>
            <a:picLocks noChangeAspect="1"/>
          </p:cNvPicPr>
          <p:nvPr/>
        </p:nvPicPr>
        <p:blipFill>
          <a:blip r:embed="rId2"/>
          <a:stretch>
            <a:fillRect/>
          </a:stretch>
        </p:blipFill>
        <p:spPr>
          <a:xfrm>
            <a:off x="6096000" y="1710974"/>
            <a:ext cx="6096000" cy="1714500"/>
          </a:xfrm>
          <a:prstGeom prst="rect">
            <a:avLst/>
          </a:prstGeom>
        </p:spPr>
      </p:pic>
      <p:sp>
        <p:nvSpPr>
          <p:cNvPr id="15" name="Rectangle 14">
            <a:extLst>
              <a:ext uri="{FF2B5EF4-FFF2-40B4-BE49-F238E27FC236}">
                <a16:creationId xmlns:a16="http://schemas.microsoft.com/office/drawing/2014/main" id="{5749A19D-4DC6-60D6-1AA7-6FFF37A04844}"/>
              </a:ext>
            </a:extLst>
          </p:cNvPr>
          <p:cNvSpPr/>
          <p:nvPr/>
        </p:nvSpPr>
        <p:spPr>
          <a:xfrm>
            <a:off x="3051018" y="3432527"/>
            <a:ext cx="9140982" cy="343252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Rectangle 15">
            <a:extLst>
              <a:ext uri="{FF2B5EF4-FFF2-40B4-BE49-F238E27FC236}">
                <a16:creationId xmlns:a16="http://schemas.microsoft.com/office/drawing/2014/main" id="{0704F0BF-9A4A-1D97-345E-551D18D9F780}"/>
              </a:ext>
            </a:extLst>
          </p:cNvPr>
          <p:cNvSpPr/>
          <p:nvPr/>
        </p:nvSpPr>
        <p:spPr>
          <a:xfrm>
            <a:off x="0" y="5139974"/>
            <a:ext cx="3051018" cy="1718026"/>
          </a:xfrm>
          <a:prstGeom prst="rect">
            <a:avLst/>
          </a:prstGeom>
          <a:solidFill>
            <a:srgbClr val="A1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Titel 4">
            <a:extLst>
              <a:ext uri="{FF2B5EF4-FFF2-40B4-BE49-F238E27FC236}">
                <a16:creationId xmlns:a16="http://schemas.microsoft.com/office/drawing/2014/main" id="{CB252795-5B43-E4CC-5801-9DF51C47F17C}"/>
              </a:ext>
            </a:extLst>
          </p:cNvPr>
          <p:cNvSpPr txBox="1">
            <a:spLocks/>
          </p:cNvSpPr>
          <p:nvPr/>
        </p:nvSpPr>
        <p:spPr>
          <a:xfrm>
            <a:off x="3905407" y="3819904"/>
            <a:ext cx="7831621" cy="798300"/>
          </a:xfrm>
          <a:prstGeom prst="rect">
            <a:avLst/>
          </a:prstGeom>
        </p:spPr>
        <p:txBody>
          <a:bodyPr vert="horz" lIns="72000" tIns="36000" rIns="72000" bIns="3600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r>
              <a:rPr lang="nl-NL" b="1" cap="none" dirty="0">
                <a:latin typeface="Arial"/>
                <a:cs typeface="Arial"/>
              </a:rPr>
              <a:t>WhatsApp tour Eindhoven</a:t>
            </a:r>
          </a:p>
          <a:p>
            <a:endParaRPr lang="nl-NL" sz="2400" cap="none" dirty="0">
              <a:latin typeface="Arial"/>
              <a:cs typeface="Arial"/>
            </a:endParaRPr>
          </a:p>
          <a:p>
            <a:r>
              <a:rPr lang="nl-NL" sz="2400" cap="none" dirty="0">
                <a:latin typeface="Arial"/>
                <a:cs typeface="Arial"/>
              </a:rPr>
              <a:t>				      </a:t>
            </a:r>
          </a:p>
          <a:p>
            <a:r>
              <a:rPr lang="nl-NL" sz="2400" cap="none" dirty="0">
                <a:latin typeface="Arial"/>
                <a:cs typeface="Arial"/>
              </a:rPr>
              <a:t>                                                        </a:t>
            </a:r>
            <a:r>
              <a:rPr lang="nl-NL" sz="2400" cap="none" dirty="0" err="1">
                <a:latin typeface="Arial"/>
                <a:cs typeface="Arial"/>
              </a:rPr>
              <a:t>by</a:t>
            </a:r>
            <a:r>
              <a:rPr lang="nl-NL" sz="2400" cap="none" dirty="0">
                <a:latin typeface="Arial"/>
                <a:cs typeface="Arial"/>
              </a:rPr>
              <a:t> Inge Berkers</a:t>
            </a:r>
          </a:p>
        </p:txBody>
      </p:sp>
      <p:pic>
        <p:nvPicPr>
          <p:cNvPr id="2" name="Afbeelding 1">
            <a:extLst>
              <a:ext uri="{FF2B5EF4-FFF2-40B4-BE49-F238E27FC236}">
                <a16:creationId xmlns:a16="http://schemas.microsoft.com/office/drawing/2014/main" id="{CC25EC12-EE67-B1C2-A5C2-829444058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501" y="4830538"/>
            <a:ext cx="3502499" cy="2027462"/>
          </a:xfrm>
          <a:prstGeom prst="rect">
            <a:avLst/>
          </a:prstGeom>
        </p:spPr>
      </p:pic>
    </p:spTree>
    <p:extLst>
      <p:ext uri="{BB962C8B-B14F-4D97-AF65-F5344CB8AC3E}">
        <p14:creationId xmlns:p14="http://schemas.microsoft.com/office/powerpoint/2010/main" val="130904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4">
            <a:extLst>
              <a:ext uri="{FF2B5EF4-FFF2-40B4-BE49-F238E27FC236}">
                <a16:creationId xmlns:a16="http://schemas.microsoft.com/office/drawing/2014/main" id="{AB24A2B1-C316-DA3B-CBA7-9EE7B88E8290}"/>
              </a:ext>
            </a:extLst>
          </p:cNvPr>
          <p:cNvSpPr txBox="1">
            <a:spLocks/>
          </p:cNvSpPr>
          <p:nvPr/>
        </p:nvSpPr>
        <p:spPr>
          <a:xfrm>
            <a:off x="1593273" y="1711331"/>
            <a:ext cx="6715958" cy="774201"/>
          </a:xfrm>
          <a:prstGeom prst="rect">
            <a:avLst/>
          </a:prstGeom>
        </p:spPr>
        <p:txBody>
          <a:bodyPr vert="horz" lIns="72000" tIns="36000" rIns="72000" bIns="3600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pPr defTabSz="457200" latinLnBrk="1" hangingPunct="0">
              <a:lnSpc>
                <a:spcPct val="150000"/>
              </a:lnSpc>
              <a:spcBef>
                <a:spcPts val="0"/>
              </a:spcBef>
              <a:buClr>
                <a:srgbClr val="FF6600"/>
              </a:buClr>
              <a:buSzPct val="90000"/>
            </a:pPr>
            <a:endParaRPr lang="nl-NL" sz="1800" cap="none" dirty="0">
              <a:solidFill>
                <a:srgbClr val="000000"/>
              </a:solidFill>
              <a:latin typeface="Arial" panose="020B0604020202020204" pitchFamily="34" charset="0"/>
              <a:ea typeface="Verdana" panose="020B0604030504040204" pitchFamily="34" charset="0"/>
              <a:cs typeface="Arial" panose="020B0604020202020204" pitchFamily="34" charset="0"/>
              <a:sym typeface="Calibri"/>
            </a:endParaRPr>
          </a:p>
        </p:txBody>
      </p:sp>
      <p:sp>
        <p:nvSpPr>
          <p:cNvPr id="15" name="Titel 4">
            <a:extLst>
              <a:ext uri="{FF2B5EF4-FFF2-40B4-BE49-F238E27FC236}">
                <a16:creationId xmlns:a16="http://schemas.microsoft.com/office/drawing/2014/main" id="{AF62C1D9-433F-CFC6-91AB-593E9C32B909}"/>
              </a:ext>
            </a:extLst>
          </p:cNvPr>
          <p:cNvSpPr txBox="1">
            <a:spLocks/>
          </p:cNvSpPr>
          <p:nvPr/>
        </p:nvSpPr>
        <p:spPr>
          <a:xfrm>
            <a:off x="896180" y="1208709"/>
            <a:ext cx="8584397" cy="774202"/>
          </a:xfrm>
          <a:prstGeom prst="rect">
            <a:avLst/>
          </a:prstGeom>
        </p:spPr>
        <p:txBody>
          <a:bodyPr vert="horz" lIns="72000" tIns="36000" rIns="72000" bIns="3600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r>
              <a:rPr lang="nl-NL" sz="3200" b="1" cap="none" dirty="0">
                <a:solidFill>
                  <a:srgbClr val="000000"/>
                </a:solidFill>
                <a:latin typeface="Arial" panose="020B0604020202020204" pitchFamily="34" charset="0"/>
                <a:cs typeface="Arial" panose="020B0604020202020204" pitchFamily="34" charset="0"/>
              </a:rPr>
              <a:t>Eindhoven weetjes</a:t>
            </a:r>
          </a:p>
        </p:txBody>
      </p:sp>
      <p:grpSp>
        <p:nvGrpSpPr>
          <p:cNvPr id="2" name="Group 1">
            <a:extLst>
              <a:ext uri="{FF2B5EF4-FFF2-40B4-BE49-F238E27FC236}">
                <a16:creationId xmlns:a16="http://schemas.microsoft.com/office/drawing/2014/main" id="{7170A1DE-0191-5127-61A7-043306126615}"/>
              </a:ext>
            </a:extLst>
          </p:cNvPr>
          <p:cNvGrpSpPr/>
          <p:nvPr/>
        </p:nvGrpSpPr>
        <p:grpSpPr>
          <a:xfrm>
            <a:off x="0" y="6135705"/>
            <a:ext cx="12207778" cy="722296"/>
            <a:chOff x="0" y="6135705"/>
            <a:chExt cx="12207778" cy="722296"/>
          </a:xfrm>
        </p:grpSpPr>
        <p:sp>
          <p:nvSpPr>
            <p:cNvPr id="3" name="Rectangle 2">
              <a:extLst>
                <a:ext uri="{FF2B5EF4-FFF2-40B4-BE49-F238E27FC236}">
                  <a16:creationId xmlns:a16="http://schemas.microsoft.com/office/drawing/2014/main" id="{224204BC-388D-BD1D-FBB1-777C37C483C8}"/>
                </a:ext>
              </a:extLst>
            </p:cNvPr>
            <p:cNvSpPr/>
            <p:nvPr/>
          </p:nvSpPr>
          <p:spPr>
            <a:xfrm>
              <a:off x="0" y="6135705"/>
              <a:ext cx="12207777" cy="722296"/>
            </a:xfrm>
            <a:prstGeom prst="rect">
              <a:avLst/>
            </a:prstGeom>
            <a:solidFill>
              <a:srgbClr val="A1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grpSp>
          <p:nvGrpSpPr>
            <p:cNvPr id="8" name="Group 7">
              <a:extLst>
                <a:ext uri="{FF2B5EF4-FFF2-40B4-BE49-F238E27FC236}">
                  <a16:creationId xmlns:a16="http://schemas.microsoft.com/office/drawing/2014/main" id="{491DFCFE-724E-9CA2-7A11-2CF409F63D7E}"/>
                </a:ext>
              </a:extLst>
            </p:cNvPr>
            <p:cNvGrpSpPr/>
            <p:nvPr/>
          </p:nvGrpSpPr>
          <p:grpSpPr>
            <a:xfrm>
              <a:off x="9145390" y="6135705"/>
              <a:ext cx="3062388" cy="722296"/>
              <a:chOff x="9145390" y="6135705"/>
              <a:chExt cx="3062388" cy="722296"/>
            </a:xfrm>
          </p:grpSpPr>
          <p:sp>
            <p:nvSpPr>
              <p:cNvPr id="9" name="Rectangle 8">
                <a:extLst>
                  <a:ext uri="{FF2B5EF4-FFF2-40B4-BE49-F238E27FC236}">
                    <a16:creationId xmlns:a16="http://schemas.microsoft.com/office/drawing/2014/main" id="{E8B123AD-C9AB-A010-25EC-E73562A53334}"/>
                  </a:ext>
                </a:extLst>
              </p:cNvPr>
              <p:cNvSpPr/>
              <p:nvPr/>
            </p:nvSpPr>
            <p:spPr>
              <a:xfrm>
                <a:off x="9145390" y="6135705"/>
                <a:ext cx="3062388" cy="72229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pic>
            <p:nvPicPr>
              <p:cNvPr id="10" name="Picture 9">
                <a:extLst>
                  <a:ext uri="{FF2B5EF4-FFF2-40B4-BE49-F238E27FC236}">
                    <a16:creationId xmlns:a16="http://schemas.microsoft.com/office/drawing/2014/main" id="{FDFECF53-0D1D-0ABE-86F9-254311C2FB37}"/>
                  </a:ext>
                </a:extLst>
              </p:cNvPr>
              <p:cNvPicPr>
                <a:picLocks noChangeAspect="1"/>
              </p:cNvPicPr>
              <p:nvPr/>
            </p:nvPicPr>
            <p:blipFill>
              <a:blip r:embed="rId3"/>
              <a:stretch>
                <a:fillRect/>
              </a:stretch>
            </p:blipFill>
            <p:spPr>
              <a:xfrm>
                <a:off x="9334641" y="6144808"/>
                <a:ext cx="2674471" cy="713192"/>
              </a:xfrm>
              <a:prstGeom prst="rect">
                <a:avLst/>
              </a:prstGeom>
            </p:spPr>
          </p:pic>
        </p:grpSp>
      </p:grpSp>
      <p:pic>
        <p:nvPicPr>
          <p:cNvPr id="5" name="Afbeelding 4">
            <a:extLst>
              <a:ext uri="{FF2B5EF4-FFF2-40B4-BE49-F238E27FC236}">
                <a16:creationId xmlns:a16="http://schemas.microsoft.com/office/drawing/2014/main" id="{ABD25DB4-7770-D427-4F35-181A1ED8D5F6}"/>
              </a:ext>
            </a:extLst>
          </p:cNvPr>
          <p:cNvPicPr>
            <a:picLocks noChangeAspect="1"/>
          </p:cNvPicPr>
          <p:nvPr/>
        </p:nvPicPr>
        <p:blipFill>
          <a:blip r:embed="rId4"/>
          <a:stretch>
            <a:fillRect/>
          </a:stretch>
        </p:blipFill>
        <p:spPr>
          <a:xfrm>
            <a:off x="8841659" y="375266"/>
            <a:ext cx="2105598" cy="2134530"/>
          </a:xfrm>
          <a:prstGeom prst="rect">
            <a:avLst/>
          </a:prstGeom>
        </p:spPr>
      </p:pic>
      <p:sp>
        <p:nvSpPr>
          <p:cNvPr id="6" name="Tijdelijke aanduiding voor tekst 1">
            <a:extLst>
              <a:ext uri="{FF2B5EF4-FFF2-40B4-BE49-F238E27FC236}">
                <a16:creationId xmlns:a16="http://schemas.microsoft.com/office/drawing/2014/main" id="{489E7687-8511-CC27-420B-B7EF7844AD7A}"/>
              </a:ext>
            </a:extLst>
          </p:cNvPr>
          <p:cNvSpPr txBox="1">
            <a:spLocks/>
          </p:cNvSpPr>
          <p:nvPr/>
        </p:nvSpPr>
        <p:spPr>
          <a:xfrm>
            <a:off x="896180" y="2773451"/>
            <a:ext cx="9978581" cy="1024778"/>
          </a:xfrm>
          <a:prstGeom prst="rect">
            <a:avLst/>
          </a:prstGeom>
        </p:spPr>
        <p:txBody>
          <a:bodyPr vert="horz" lIns="91440" tIns="45720" rIns="91440" bIns="45720" rtlCol="0" anchor="ctr"/>
          <a:lstStyle>
            <a:defPPr>
              <a:defRPr lang="en-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nl-NL" sz="1800" dirty="0">
                <a:solidFill>
                  <a:schemeClr val="tx1"/>
                </a:solidFill>
              </a:rPr>
              <a:t>The </a:t>
            </a:r>
            <a:r>
              <a:rPr lang="nl-NL" sz="1800" dirty="0" err="1">
                <a:solidFill>
                  <a:schemeClr val="tx1"/>
                </a:solidFill>
              </a:rPr>
              <a:t>fifth</a:t>
            </a:r>
            <a:r>
              <a:rPr lang="nl-NL" sz="1800" dirty="0">
                <a:solidFill>
                  <a:schemeClr val="tx1"/>
                </a:solidFill>
              </a:rPr>
              <a:t> </a:t>
            </a:r>
            <a:r>
              <a:rPr lang="nl-NL" sz="1800" dirty="0" err="1">
                <a:solidFill>
                  <a:schemeClr val="tx1"/>
                </a:solidFill>
              </a:rPr>
              <a:t>biggest</a:t>
            </a:r>
            <a:r>
              <a:rPr lang="nl-NL" sz="1800" dirty="0">
                <a:solidFill>
                  <a:schemeClr val="tx1"/>
                </a:solidFill>
              </a:rPr>
              <a:t> </a:t>
            </a:r>
            <a:r>
              <a:rPr lang="nl-NL" sz="1800" dirty="0" err="1">
                <a:solidFill>
                  <a:schemeClr val="tx1"/>
                </a:solidFill>
              </a:rPr>
              <a:t>city</a:t>
            </a:r>
            <a:r>
              <a:rPr lang="nl-NL" sz="1800" dirty="0">
                <a:solidFill>
                  <a:schemeClr val="tx1"/>
                </a:solidFill>
              </a:rPr>
              <a:t> of The Netherlands;</a:t>
            </a:r>
          </a:p>
          <a:p>
            <a:pPr marL="285750" indent="-285750">
              <a:lnSpc>
                <a:spcPct val="150000"/>
              </a:lnSpc>
              <a:buFont typeface="Arial" panose="020B0604020202020204" pitchFamily="34" charset="0"/>
              <a:buChar char="•"/>
            </a:pPr>
            <a:r>
              <a:rPr lang="nl-NL" sz="1800" dirty="0">
                <a:solidFill>
                  <a:schemeClr val="tx1"/>
                </a:solidFill>
              </a:rPr>
              <a:t>238.000 </a:t>
            </a:r>
            <a:r>
              <a:rPr lang="nl-NL" sz="1800" dirty="0" err="1">
                <a:solidFill>
                  <a:schemeClr val="tx1"/>
                </a:solidFill>
              </a:rPr>
              <a:t>inhabitants</a:t>
            </a:r>
            <a:r>
              <a:rPr lang="nl-NL" sz="1800" dirty="0">
                <a:solidFill>
                  <a:schemeClr val="tx1"/>
                </a:solidFill>
              </a:rPr>
              <a:t>;</a:t>
            </a:r>
          </a:p>
          <a:p>
            <a:pPr marL="285750" indent="-285750">
              <a:lnSpc>
                <a:spcPct val="150000"/>
              </a:lnSpc>
              <a:buFont typeface="Arial" panose="020B0604020202020204" pitchFamily="34" charset="0"/>
              <a:buChar char="•"/>
            </a:pPr>
            <a:r>
              <a:rPr lang="nl-NL" sz="1800" dirty="0">
                <a:solidFill>
                  <a:schemeClr val="tx1"/>
                </a:solidFill>
              </a:rPr>
              <a:t>88 km2;</a:t>
            </a:r>
          </a:p>
          <a:p>
            <a:pPr marL="285750" indent="-285750">
              <a:lnSpc>
                <a:spcPct val="150000"/>
              </a:lnSpc>
              <a:buFont typeface="Arial" panose="020B0604020202020204" pitchFamily="34" charset="0"/>
              <a:buChar char="•"/>
            </a:pPr>
            <a:r>
              <a:rPr lang="nl-NL" sz="1800" dirty="0" err="1">
                <a:solidFill>
                  <a:schemeClr val="tx1"/>
                </a:solidFill>
              </a:rPr>
              <a:t>Arose</a:t>
            </a:r>
            <a:r>
              <a:rPr lang="nl-NL" sz="1800" dirty="0">
                <a:solidFill>
                  <a:schemeClr val="tx1"/>
                </a:solidFill>
              </a:rPr>
              <a:t> in 1920; Great-Eindhoven</a:t>
            </a:r>
          </a:p>
          <a:p>
            <a:pPr marL="285750" indent="-285750">
              <a:lnSpc>
                <a:spcPct val="150000"/>
              </a:lnSpc>
              <a:buFont typeface="Arial" panose="020B0604020202020204" pitchFamily="34" charset="0"/>
              <a:buChar char="•"/>
            </a:pPr>
            <a:r>
              <a:rPr lang="nl-NL" sz="1800" dirty="0" err="1">
                <a:solidFill>
                  <a:schemeClr val="tx1"/>
                </a:solidFill>
              </a:rPr>
              <a:t>Consists</a:t>
            </a:r>
            <a:r>
              <a:rPr lang="nl-NL" sz="1800" dirty="0">
                <a:solidFill>
                  <a:schemeClr val="tx1"/>
                </a:solidFill>
              </a:rPr>
              <a:t> of 7 </a:t>
            </a:r>
            <a:r>
              <a:rPr lang="nl-NL" sz="1800" dirty="0" err="1">
                <a:solidFill>
                  <a:schemeClr val="tx1"/>
                </a:solidFill>
              </a:rPr>
              <a:t>parts</a:t>
            </a:r>
            <a:endParaRPr lang="nl-NL" sz="1800" dirty="0">
              <a:solidFill>
                <a:schemeClr val="tx1"/>
              </a:solidFill>
            </a:endParaRPr>
          </a:p>
        </p:txBody>
      </p:sp>
      <p:pic>
        <p:nvPicPr>
          <p:cNvPr id="7" name="Picture 2" descr="http://www.eindhoven.nl/upload_mm/8/6/e/60949_fullimage_stadsdelen_namen.jpg">
            <a:extLst>
              <a:ext uri="{FF2B5EF4-FFF2-40B4-BE49-F238E27FC236}">
                <a16:creationId xmlns:a16="http://schemas.microsoft.com/office/drawing/2014/main" id="{A5310990-78DD-03F3-70DC-995F3F218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504" y="2874651"/>
            <a:ext cx="3619771" cy="271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08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AE94CD3-9934-EEEE-C427-1A6B71DF7D7E}"/>
              </a:ext>
            </a:extLst>
          </p:cNvPr>
          <p:cNvPicPr>
            <a:picLocks noChangeAspect="1"/>
          </p:cNvPicPr>
          <p:nvPr/>
        </p:nvPicPr>
        <p:blipFill>
          <a:blip r:embed="rId3"/>
          <a:stretch>
            <a:fillRect/>
          </a:stretch>
        </p:blipFill>
        <p:spPr>
          <a:xfrm>
            <a:off x="3694455" y="3215944"/>
            <a:ext cx="4605439" cy="2927534"/>
          </a:xfrm>
          <a:prstGeom prst="rect">
            <a:avLst/>
          </a:prstGeom>
        </p:spPr>
      </p:pic>
      <p:sp>
        <p:nvSpPr>
          <p:cNvPr id="9" name="Titel 4">
            <a:extLst>
              <a:ext uri="{FF2B5EF4-FFF2-40B4-BE49-F238E27FC236}">
                <a16:creationId xmlns:a16="http://schemas.microsoft.com/office/drawing/2014/main" id="{580A0237-C4FC-CAAD-69C7-0DDE902F0928}"/>
              </a:ext>
            </a:extLst>
          </p:cNvPr>
          <p:cNvSpPr txBox="1">
            <a:spLocks/>
          </p:cNvSpPr>
          <p:nvPr/>
        </p:nvSpPr>
        <p:spPr>
          <a:xfrm>
            <a:off x="1030270" y="863493"/>
            <a:ext cx="11194975" cy="774202"/>
          </a:xfrm>
          <a:prstGeom prst="rect">
            <a:avLst/>
          </a:prstGeom>
        </p:spPr>
        <p:txBody>
          <a:bodyPr vert="horz" lIns="72000" tIns="36000" rIns="72000" bIns="36000" rtlCol="0" anchor="ctr">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endParaRPr lang="nl-NL" sz="3200" b="1" dirty="0"/>
          </a:p>
        </p:txBody>
      </p:sp>
      <p:sp>
        <p:nvSpPr>
          <p:cNvPr id="11" name="Titel 4">
            <a:extLst>
              <a:ext uri="{FF2B5EF4-FFF2-40B4-BE49-F238E27FC236}">
                <a16:creationId xmlns:a16="http://schemas.microsoft.com/office/drawing/2014/main" id="{79496F9C-184B-43DC-15A1-28DE71228786}"/>
              </a:ext>
            </a:extLst>
          </p:cNvPr>
          <p:cNvSpPr txBox="1">
            <a:spLocks/>
          </p:cNvSpPr>
          <p:nvPr/>
        </p:nvSpPr>
        <p:spPr>
          <a:xfrm>
            <a:off x="1194605" y="1595767"/>
            <a:ext cx="3325836" cy="2257992"/>
          </a:xfrm>
          <a:prstGeom prst="rect">
            <a:avLst/>
          </a:prstGeom>
        </p:spPr>
        <p:txBody>
          <a:bodyPr vert="horz" lIns="72000" tIns="36000" rIns="72000" bIns="3600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pPr marL="342900" indent="-342900" defTabSz="457200" latinLnBrk="1" hangingPunct="0">
              <a:spcBef>
                <a:spcPts val="0"/>
              </a:spcBef>
              <a:buClr>
                <a:srgbClr val="FF6600"/>
              </a:buClr>
              <a:buSzPct val="90000"/>
              <a:buFont typeface="Arial" panose="020B0604020202020204" pitchFamily="34" charset="0"/>
              <a:buChar char="•"/>
            </a:pPr>
            <a:endParaRPr lang="nl-NL" sz="1800" cap="none">
              <a:solidFill>
                <a:schemeClr val="bg1"/>
              </a:solidFill>
              <a:latin typeface="Arial" panose="020B0604020202020204" pitchFamily="34" charset="0"/>
              <a:ea typeface="Verdana" panose="020B0604030504040204" pitchFamily="34" charset="0"/>
              <a:cs typeface="Arial" panose="020B0604020202020204" pitchFamily="34" charset="0"/>
            </a:endParaRPr>
          </a:p>
          <a:p>
            <a:pPr marL="342900" indent="-342900" defTabSz="457200" latinLnBrk="1" hangingPunct="0">
              <a:spcBef>
                <a:spcPts val="0"/>
              </a:spcBef>
              <a:buClr>
                <a:srgbClr val="FF6600"/>
              </a:buClr>
              <a:buSzPct val="90000"/>
              <a:buFont typeface="Arial" panose="020B0604020202020204" pitchFamily="34" charset="0"/>
              <a:buChar char="•"/>
            </a:pPr>
            <a:endParaRPr lang="nl-NL" sz="1800" cap="none">
              <a:solidFill>
                <a:schemeClr val="bg1"/>
              </a:solidFill>
              <a:latin typeface="Arial" panose="020B0604020202020204" pitchFamily="34" charset="0"/>
              <a:ea typeface="Verdana" panose="020B0604030504040204" pitchFamily="34" charset="0"/>
              <a:cs typeface="Arial" panose="020B0604020202020204" pitchFamily="34" charset="0"/>
            </a:endParaRPr>
          </a:p>
          <a:p>
            <a:pPr defTabSz="457200" latinLnBrk="1" hangingPunct="0">
              <a:spcBef>
                <a:spcPts val="0"/>
              </a:spcBef>
              <a:buClr>
                <a:srgbClr val="FF6600"/>
              </a:buClr>
              <a:buSzPct val="90000"/>
            </a:pPr>
            <a:endParaRPr lang="nl-NL" sz="1800" cap="none">
              <a:solidFill>
                <a:schemeClr val="bg1"/>
              </a:solidFill>
              <a:latin typeface="Arial" panose="020B0604020202020204" pitchFamily="34" charset="0"/>
              <a:ea typeface="Verdana" panose="020B0604030504040204" pitchFamily="34" charset="0"/>
              <a:cs typeface="Arial" panose="020B0604020202020204" pitchFamily="34" charset="0"/>
            </a:endParaRPr>
          </a:p>
          <a:p>
            <a:pPr marL="342900" indent="-342900" defTabSz="457200" latinLnBrk="1" hangingPunct="0">
              <a:spcBef>
                <a:spcPts val="0"/>
              </a:spcBef>
              <a:buFont typeface="Arial" panose="020B0604020202020204" pitchFamily="34" charset="0"/>
              <a:buChar char="•"/>
            </a:pPr>
            <a:endParaRPr lang="nl-NL" sz="1800" cap="none">
              <a:solidFill>
                <a:schemeClr val="bg1"/>
              </a:solidFill>
              <a:latin typeface="Arial" panose="020B0604020202020204" pitchFamily="34" charset="0"/>
              <a:ea typeface="Verdana" panose="020B0604030504040204" pitchFamily="34" charset="0"/>
              <a:cs typeface="Arial" panose="020B0604020202020204" pitchFamily="34" charset="0"/>
            </a:endParaRPr>
          </a:p>
          <a:p>
            <a:pPr latinLnBrk="1" hangingPunct="0">
              <a:spcBef>
                <a:spcPts val="0"/>
              </a:spcBef>
            </a:pPr>
            <a:endParaRPr lang="nl-NL" sz="2000" cap="none">
              <a:solidFill>
                <a:srgbClr val="FFFFFF"/>
              </a:solidFill>
              <a:latin typeface="Arial" panose="020B0604020202020204" pitchFamily="34" charset="0"/>
              <a:ea typeface="Verdana" panose="020B0604030504040204" pitchFamily="34" charset="0"/>
              <a:cs typeface="Arial" panose="020B0604020202020204" pitchFamily="34" charset="0"/>
            </a:endParaRPr>
          </a:p>
          <a:p>
            <a:endParaRPr lang="nl-NL" sz="2000" cap="none">
              <a:solidFill>
                <a:srgbClr val="F1F1F1"/>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D1B4459D-C217-67B9-0143-F6B2F57E70C8}"/>
              </a:ext>
            </a:extLst>
          </p:cNvPr>
          <p:cNvGrpSpPr/>
          <p:nvPr/>
        </p:nvGrpSpPr>
        <p:grpSpPr>
          <a:xfrm>
            <a:off x="0" y="6135705"/>
            <a:ext cx="12207778" cy="722296"/>
            <a:chOff x="0" y="6135705"/>
            <a:chExt cx="12207778" cy="722296"/>
          </a:xfrm>
        </p:grpSpPr>
        <p:sp>
          <p:nvSpPr>
            <p:cNvPr id="22" name="Rectangle 21">
              <a:extLst>
                <a:ext uri="{FF2B5EF4-FFF2-40B4-BE49-F238E27FC236}">
                  <a16:creationId xmlns:a16="http://schemas.microsoft.com/office/drawing/2014/main" id="{FF48E426-C1B2-0B56-13C2-7F41C6316202}"/>
                </a:ext>
              </a:extLst>
            </p:cNvPr>
            <p:cNvSpPr/>
            <p:nvPr/>
          </p:nvSpPr>
          <p:spPr>
            <a:xfrm>
              <a:off x="0" y="6135705"/>
              <a:ext cx="12207777" cy="722296"/>
            </a:xfrm>
            <a:prstGeom prst="rect">
              <a:avLst/>
            </a:prstGeom>
            <a:solidFill>
              <a:srgbClr val="A1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grpSp>
          <p:nvGrpSpPr>
            <p:cNvPr id="23" name="Group 22">
              <a:extLst>
                <a:ext uri="{FF2B5EF4-FFF2-40B4-BE49-F238E27FC236}">
                  <a16:creationId xmlns:a16="http://schemas.microsoft.com/office/drawing/2014/main" id="{485003BC-E03D-5670-FAF0-5370B74ED7BE}"/>
                </a:ext>
              </a:extLst>
            </p:cNvPr>
            <p:cNvGrpSpPr/>
            <p:nvPr/>
          </p:nvGrpSpPr>
          <p:grpSpPr>
            <a:xfrm>
              <a:off x="9145390" y="6135705"/>
              <a:ext cx="3062388" cy="722296"/>
              <a:chOff x="9145390" y="6135705"/>
              <a:chExt cx="3062388" cy="722296"/>
            </a:xfrm>
          </p:grpSpPr>
          <p:sp>
            <p:nvSpPr>
              <p:cNvPr id="24" name="Rectangle 23">
                <a:extLst>
                  <a:ext uri="{FF2B5EF4-FFF2-40B4-BE49-F238E27FC236}">
                    <a16:creationId xmlns:a16="http://schemas.microsoft.com/office/drawing/2014/main" id="{848C6777-096B-F93F-774B-8397FEC1C233}"/>
                  </a:ext>
                </a:extLst>
              </p:cNvPr>
              <p:cNvSpPr/>
              <p:nvPr/>
            </p:nvSpPr>
            <p:spPr>
              <a:xfrm>
                <a:off x="9145390" y="6135705"/>
                <a:ext cx="3062388" cy="72229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pic>
            <p:nvPicPr>
              <p:cNvPr id="25" name="Picture 24">
                <a:extLst>
                  <a:ext uri="{FF2B5EF4-FFF2-40B4-BE49-F238E27FC236}">
                    <a16:creationId xmlns:a16="http://schemas.microsoft.com/office/drawing/2014/main" id="{A941436E-F5A5-234A-FCE0-5C1B55285374}"/>
                  </a:ext>
                </a:extLst>
              </p:cNvPr>
              <p:cNvPicPr>
                <a:picLocks noChangeAspect="1"/>
              </p:cNvPicPr>
              <p:nvPr/>
            </p:nvPicPr>
            <p:blipFill>
              <a:blip r:embed="rId4"/>
              <a:stretch>
                <a:fillRect/>
              </a:stretch>
            </p:blipFill>
            <p:spPr>
              <a:xfrm>
                <a:off x="9334641" y="6144808"/>
                <a:ext cx="2674471" cy="713192"/>
              </a:xfrm>
              <a:prstGeom prst="rect">
                <a:avLst/>
              </a:prstGeom>
            </p:spPr>
          </p:pic>
        </p:grpSp>
      </p:grpSp>
      <p:sp>
        <p:nvSpPr>
          <p:cNvPr id="2" name="Tekstvak 1">
            <a:extLst>
              <a:ext uri="{FF2B5EF4-FFF2-40B4-BE49-F238E27FC236}">
                <a16:creationId xmlns:a16="http://schemas.microsoft.com/office/drawing/2014/main" id="{460461A9-90A0-514B-83C9-79486EF3408D}"/>
              </a:ext>
            </a:extLst>
          </p:cNvPr>
          <p:cNvSpPr txBox="1"/>
          <p:nvPr/>
        </p:nvSpPr>
        <p:spPr>
          <a:xfrm>
            <a:off x="1091330" y="1027056"/>
            <a:ext cx="5640874" cy="18912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sz="2000" dirty="0"/>
              <a:t>City of light</a:t>
            </a:r>
          </a:p>
          <a:p>
            <a:pPr marL="285750" indent="-285750">
              <a:lnSpc>
                <a:spcPct val="150000"/>
              </a:lnSpc>
              <a:buFont typeface="Arial" panose="020B0604020202020204" pitchFamily="34" charset="0"/>
              <a:buChar char="•"/>
            </a:pPr>
            <a:r>
              <a:rPr lang="nl-NL" sz="2000" dirty="0"/>
              <a:t>Tour of </a:t>
            </a:r>
            <a:r>
              <a:rPr lang="nl-NL" sz="2000" dirty="0" err="1"/>
              <a:t>lights</a:t>
            </a:r>
            <a:r>
              <a:rPr lang="nl-NL" sz="2000" dirty="0"/>
              <a:t> (lichtjesroute)</a:t>
            </a:r>
          </a:p>
          <a:p>
            <a:pPr marL="285750" indent="-285750">
              <a:lnSpc>
                <a:spcPct val="150000"/>
              </a:lnSpc>
              <a:buFont typeface="Arial" panose="020B0604020202020204" pitchFamily="34" charset="0"/>
              <a:buChar char="•"/>
            </a:pPr>
            <a:r>
              <a:rPr lang="nl-NL" sz="2000" dirty="0"/>
              <a:t>Mixture of </a:t>
            </a:r>
            <a:r>
              <a:rPr lang="nl-NL" sz="2000" dirty="0" err="1"/>
              <a:t>old</a:t>
            </a:r>
            <a:r>
              <a:rPr lang="nl-NL" sz="2000" dirty="0"/>
              <a:t> </a:t>
            </a:r>
            <a:r>
              <a:rPr lang="nl-NL" sz="2000" dirty="0" err="1"/>
              <a:t>and</a:t>
            </a:r>
            <a:r>
              <a:rPr lang="nl-NL" sz="2000" dirty="0"/>
              <a:t> new buildings</a:t>
            </a:r>
          </a:p>
          <a:p>
            <a:pPr marL="285750" indent="-285750">
              <a:lnSpc>
                <a:spcPct val="150000"/>
              </a:lnSpc>
              <a:buFont typeface="Arial" panose="020B0604020202020204" pitchFamily="34" charset="0"/>
              <a:buChar char="•"/>
            </a:pPr>
            <a:r>
              <a:rPr lang="nl-NL" sz="2000" dirty="0" err="1"/>
              <a:t>Parks</a:t>
            </a:r>
            <a:endParaRPr lang="nl-NL" sz="2000" dirty="0"/>
          </a:p>
        </p:txBody>
      </p:sp>
      <p:pic>
        <p:nvPicPr>
          <p:cNvPr id="3" name="Afbeelding 2">
            <a:extLst>
              <a:ext uri="{FF2B5EF4-FFF2-40B4-BE49-F238E27FC236}">
                <a16:creationId xmlns:a16="http://schemas.microsoft.com/office/drawing/2014/main" id="{468841C0-159A-D7F0-0399-24067DF675FD}"/>
              </a:ext>
            </a:extLst>
          </p:cNvPr>
          <p:cNvPicPr>
            <a:picLocks noChangeAspect="1"/>
          </p:cNvPicPr>
          <p:nvPr/>
        </p:nvPicPr>
        <p:blipFill>
          <a:blip r:embed="rId5"/>
          <a:stretch>
            <a:fillRect/>
          </a:stretch>
        </p:blipFill>
        <p:spPr>
          <a:xfrm>
            <a:off x="8483532" y="528488"/>
            <a:ext cx="2188344" cy="2218413"/>
          </a:xfrm>
          <a:prstGeom prst="rect">
            <a:avLst/>
          </a:prstGeom>
        </p:spPr>
      </p:pic>
      <p:sp>
        <p:nvSpPr>
          <p:cNvPr id="4" name="Titel 4">
            <a:extLst>
              <a:ext uri="{FF2B5EF4-FFF2-40B4-BE49-F238E27FC236}">
                <a16:creationId xmlns:a16="http://schemas.microsoft.com/office/drawing/2014/main" id="{BC593A05-7297-3AF0-080B-6B0890AC310E}"/>
              </a:ext>
            </a:extLst>
          </p:cNvPr>
          <p:cNvSpPr txBox="1">
            <a:spLocks/>
          </p:cNvSpPr>
          <p:nvPr/>
        </p:nvSpPr>
        <p:spPr>
          <a:xfrm>
            <a:off x="1030270" y="433659"/>
            <a:ext cx="8584397" cy="774202"/>
          </a:xfrm>
          <a:prstGeom prst="rect">
            <a:avLst/>
          </a:prstGeom>
        </p:spPr>
        <p:txBody>
          <a:bodyPr vert="horz" lIns="72000" tIns="36000" rIns="72000" bIns="3600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r>
              <a:rPr lang="nl-NL" sz="3200" b="1" cap="none" dirty="0">
                <a:solidFill>
                  <a:srgbClr val="000000"/>
                </a:solidFill>
                <a:latin typeface="Arial" panose="020B0604020202020204" pitchFamily="34" charset="0"/>
                <a:cs typeface="Arial" panose="020B0604020202020204" pitchFamily="34" charset="0"/>
              </a:rPr>
              <a:t>Eindhoven </a:t>
            </a:r>
            <a:r>
              <a:rPr lang="nl-NL" sz="3200" b="1" cap="none" dirty="0" err="1">
                <a:solidFill>
                  <a:srgbClr val="000000"/>
                </a:solidFill>
                <a:latin typeface="Arial" panose="020B0604020202020204" pitchFamily="34" charset="0"/>
                <a:cs typeface="Arial" panose="020B0604020202020204" pitchFamily="34" charset="0"/>
              </a:rPr>
              <a:t>facts</a:t>
            </a:r>
            <a:endParaRPr lang="nl-NL" sz="3200" b="1" cap="none" dirty="0">
              <a:solidFill>
                <a:srgbClr val="000000"/>
              </a:solidFill>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985C92A3-E268-88C8-90B3-0E2B50F8E417}"/>
              </a:ext>
            </a:extLst>
          </p:cNvPr>
          <p:cNvPicPr>
            <a:picLocks noChangeAspect="1"/>
          </p:cNvPicPr>
          <p:nvPr/>
        </p:nvPicPr>
        <p:blipFill>
          <a:blip r:embed="rId6"/>
          <a:stretch>
            <a:fillRect/>
          </a:stretch>
        </p:blipFill>
        <p:spPr>
          <a:xfrm>
            <a:off x="7473908" y="3211181"/>
            <a:ext cx="4718092" cy="2943453"/>
          </a:xfrm>
          <a:prstGeom prst="rect">
            <a:avLst/>
          </a:prstGeom>
        </p:spPr>
      </p:pic>
      <p:pic>
        <p:nvPicPr>
          <p:cNvPr id="8" name="Afbeelding 7">
            <a:extLst>
              <a:ext uri="{FF2B5EF4-FFF2-40B4-BE49-F238E27FC236}">
                <a16:creationId xmlns:a16="http://schemas.microsoft.com/office/drawing/2014/main" id="{78927384-F3E7-2032-8A24-B3DED387B7D4}"/>
              </a:ext>
            </a:extLst>
          </p:cNvPr>
          <p:cNvPicPr>
            <a:picLocks noChangeAspect="1"/>
          </p:cNvPicPr>
          <p:nvPr/>
        </p:nvPicPr>
        <p:blipFill>
          <a:blip r:embed="rId7"/>
          <a:stretch>
            <a:fillRect/>
          </a:stretch>
        </p:blipFill>
        <p:spPr>
          <a:xfrm>
            <a:off x="-1" y="3217449"/>
            <a:ext cx="3871160" cy="2924524"/>
          </a:xfrm>
          <a:prstGeom prst="rect">
            <a:avLst/>
          </a:prstGeom>
        </p:spPr>
      </p:pic>
    </p:spTree>
    <p:extLst>
      <p:ext uri="{BB962C8B-B14F-4D97-AF65-F5344CB8AC3E}">
        <p14:creationId xmlns:p14="http://schemas.microsoft.com/office/powerpoint/2010/main" val="420601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580A0237-C4FC-CAAD-69C7-0DDE902F0928}"/>
              </a:ext>
            </a:extLst>
          </p:cNvPr>
          <p:cNvSpPr txBox="1">
            <a:spLocks/>
          </p:cNvSpPr>
          <p:nvPr/>
        </p:nvSpPr>
        <p:spPr>
          <a:xfrm>
            <a:off x="1030270" y="863493"/>
            <a:ext cx="11194975" cy="774202"/>
          </a:xfrm>
          <a:prstGeom prst="rect">
            <a:avLst/>
          </a:prstGeom>
        </p:spPr>
        <p:txBody>
          <a:bodyPr vert="horz" lIns="72000" tIns="36000" rIns="72000" bIns="36000" rtlCol="0" anchor="ctr">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endParaRPr lang="nl-NL" sz="3200" b="1" dirty="0"/>
          </a:p>
        </p:txBody>
      </p:sp>
      <p:sp>
        <p:nvSpPr>
          <p:cNvPr id="11" name="Titel 4">
            <a:extLst>
              <a:ext uri="{FF2B5EF4-FFF2-40B4-BE49-F238E27FC236}">
                <a16:creationId xmlns:a16="http://schemas.microsoft.com/office/drawing/2014/main" id="{79496F9C-184B-43DC-15A1-28DE71228786}"/>
              </a:ext>
            </a:extLst>
          </p:cNvPr>
          <p:cNvSpPr txBox="1">
            <a:spLocks/>
          </p:cNvSpPr>
          <p:nvPr/>
        </p:nvSpPr>
        <p:spPr>
          <a:xfrm>
            <a:off x="1194605" y="1595767"/>
            <a:ext cx="3325836" cy="2257992"/>
          </a:xfrm>
          <a:prstGeom prst="rect">
            <a:avLst/>
          </a:prstGeom>
        </p:spPr>
        <p:txBody>
          <a:bodyPr vert="horz" lIns="72000" tIns="36000" rIns="72000" bIns="3600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pPr marL="342900" indent="-342900" defTabSz="457200" latinLnBrk="1" hangingPunct="0">
              <a:spcBef>
                <a:spcPts val="0"/>
              </a:spcBef>
              <a:buClr>
                <a:srgbClr val="FF6600"/>
              </a:buClr>
              <a:buSzPct val="90000"/>
              <a:buFont typeface="Arial" panose="020B0604020202020204" pitchFamily="34" charset="0"/>
              <a:buChar char="•"/>
            </a:pPr>
            <a:endParaRPr lang="nl-NL" sz="1800" cap="none">
              <a:solidFill>
                <a:schemeClr val="bg1"/>
              </a:solidFill>
              <a:latin typeface="Arial" panose="020B0604020202020204" pitchFamily="34" charset="0"/>
              <a:ea typeface="Verdana" panose="020B0604030504040204" pitchFamily="34" charset="0"/>
              <a:cs typeface="Arial" panose="020B0604020202020204" pitchFamily="34" charset="0"/>
            </a:endParaRPr>
          </a:p>
          <a:p>
            <a:pPr marL="342900" indent="-342900" defTabSz="457200" latinLnBrk="1" hangingPunct="0">
              <a:spcBef>
                <a:spcPts val="0"/>
              </a:spcBef>
              <a:buClr>
                <a:srgbClr val="FF6600"/>
              </a:buClr>
              <a:buSzPct val="90000"/>
              <a:buFont typeface="Arial" panose="020B0604020202020204" pitchFamily="34" charset="0"/>
              <a:buChar char="•"/>
            </a:pPr>
            <a:endParaRPr lang="nl-NL" sz="1800" cap="none">
              <a:solidFill>
                <a:schemeClr val="bg1"/>
              </a:solidFill>
              <a:latin typeface="Arial" panose="020B0604020202020204" pitchFamily="34" charset="0"/>
              <a:ea typeface="Verdana" panose="020B0604030504040204" pitchFamily="34" charset="0"/>
              <a:cs typeface="Arial" panose="020B0604020202020204" pitchFamily="34" charset="0"/>
            </a:endParaRPr>
          </a:p>
          <a:p>
            <a:pPr defTabSz="457200" latinLnBrk="1" hangingPunct="0">
              <a:spcBef>
                <a:spcPts val="0"/>
              </a:spcBef>
              <a:buClr>
                <a:srgbClr val="FF6600"/>
              </a:buClr>
              <a:buSzPct val="90000"/>
            </a:pPr>
            <a:endParaRPr lang="nl-NL" sz="1800" cap="none">
              <a:solidFill>
                <a:schemeClr val="bg1"/>
              </a:solidFill>
              <a:latin typeface="Arial" panose="020B0604020202020204" pitchFamily="34" charset="0"/>
              <a:ea typeface="Verdana" panose="020B0604030504040204" pitchFamily="34" charset="0"/>
              <a:cs typeface="Arial" panose="020B0604020202020204" pitchFamily="34" charset="0"/>
            </a:endParaRPr>
          </a:p>
          <a:p>
            <a:pPr marL="342900" indent="-342900" defTabSz="457200" latinLnBrk="1" hangingPunct="0">
              <a:spcBef>
                <a:spcPts val="0"/>
              </a:spcBef>
              <a:buFont typeface="Arial" panose="020B0604020202020204" pitchFamily="34" charset="0"/>
              <a:buChar char="•"/>
            </a:pPr>
            <a:endParaRPr lang="nl-NL" sz="1800" cap="none">
              <a:solidFill>
                <a:schemeClr val="bg1"/>
              </a:solidFill>
              <a:latin typeface="Arial" panose="020B0604020202020204" pitchFamily="34" charset="0"/>
              <a:ea typeface="Verdana" panose="020B0604030504040204" pitchFamily="34" charset="0"/>
              <a:cs typeface="Arial" panose="020B0604020202020204" pitchFamily="34" charset="0"/>
            </a:endParaRPr>
          </a:p>
          <a:p>
            <a:pPr latinLnBrk="1" hangingPunct="0">
              <a:spcBef>
                <a:spcPts val="0"/>
              </a:spcBef>
            </a:pPr>
            <a:endParaRPr lang="nl-NL" sz="2000" cap="none">
              <a:solidFill>
                <a:srgbClr val="FFFFFF"/>
              </a:solidFill>
              <a:latin typeface="Arial" panose="020B0604020202020204" pitchFamily="34" charset="0"/>
              <a:ea typeface="Verdana" panose="020B0604030504040204" pitchFamily="34" charset="0"/>
              <a:cs typeface="Arial" panose="020B0604020202020204" pitchFamily="34" charset="0"/>
            </a:endParaRPr>
          </a:p>
          <a:p>
            <a:endParaRPr lang="nl-NL" sz="2000" cap="none">
              <a:solidFill>
                <a:srgbClr val="F1F1F1"/>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D1B4459D-C217-67B9-0143-F6B2F57E70C8}"/>
              </a:ext>
            </a:extLst>
          </p:cNvPr>
          <p:cNvGrpSpPr/>
          <p:nvPr/>
        </p:nvGrpSpPr>
        <p:grpSpPr>
          <a:xfrm>
            <a:off x="0" y="6135705"/>
            <a:ext cx="12207778" cy="722296"/>
            <a:chOff x="0" y="6135705"/>
            <a:chExt cx="12207778" cy="722296"/>
          </a:xfrm>
        </p:grpSpPr>
        <p:sp>
          <p:nvSpPr>
            <p:cNvPr id="22" name="Rectangle 21">
              <a:extLst>
                <a:ext uri="{FF2B5EF4-FFF2-40B4-BE49-F238E27FC236}">
                  <a16:creationId xmlns:a16="http://schemas.microsoft.com/office/drawing/2014/main" id="{FF48E426-C1B2-0B56-13C2-7F41C6316202}"/>
                </a:ext>
              </a:extLst>
            </p:cNvPr>
            <p:cNvSpPr/>
            <p:nvPr/>
          </p:nvSpPr>
          <p:spPr>
            <a:xfrm>
              <a:off x="0" y="6135705"/>
              <a:ext cx="12207777" cy="722296"/>
            </a:xfrm>
            <a:prstGeom prst="rect">
              <a:avLst/>
            </a:prstGeom>
            <a:solidFill>
              <a:srgbClr val="A1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grpSp>
          <p:nvGrpSpPr>
            <p:cNvPr id="23" name="Group 22">
              <a:extLst>
                <a:ext uri="{FF2B5EF4-FFF2-40B4-BE49-F238E27FC236}">
                  <a16:creationId xmlns:a16="http://schemas.microsoft.com/office/drawing/2014/main" id="{485003BC-E03D-5670-FAF0-5370B74ED7BE}"/>
                </a:ext>
              </a:extLst>
            </p:cNvPr>
            <p:cNvGrpSpPr/>
            <p:nvPr/>
          </p:nvGrpSpPr>
          <p:grpSpPr>
            <a:xfrm>
              <a:off x="9145390" y="6135705"/>
              <a:ext cx="3062388" cy="722296"/>
              <a:chOff x="9145390" y="6135705"/>
              <a:chExt cx="3062388" cy="722296"/>
            </a:xfrm>
          </p:grpSpPr>
          <p:sp>
            <p:nvSpPr>
              <p:cNvPr id="24" name="Rectangle 23">
                <a:extLst>
                  <a:ext uri="{FF2B5EF4-FFF2-40B4-BE49-F238E27FC236}">
                    <a16:creationId xmlns:a16="http://schemas.microsoft.com/office/drawing/2014/main" id="{848C6777-096B-F93F-774B-8397FEC1C233}"/>
                  </a:ext>
                </a:extLst>
              </p:cNvPr>
              <p:cNvSpPr/>
              <p:nvPr/>
            </p:nvSpPr>
            <p:spPr>
              <a:xfrm>
                <a:off x="9145390" y="6135705"/>
                <a:ext cx="3062388" cy="72229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pic>
            <p:nvPicPr>
              <p:cNvPr id="25" name="Picture 24">
                <a:extLst>
                  <a:ext uri="{FF2B5EF4-FFF2-40B4-BE49-F238E27FC236}">
                    <a16:creationId xmlns:a16="http://schemas.microsoft.com/office/drawing/2014/main" id="{A941436E-F5A5-234A-FCE0-5C1B55285374}"/>
                  </a:ext>
                </a:extLst>
              </p:cNvPr>
              <p:cNvPicPr>
                <a:picLocks noChangeAspect="1"/>
              </p:cNvPicPr>
              <p:nvPr/>
            </p:nvPicPr>
            <p:blipFill>
              <a:blip r:embed="rId3"/>
              <a:stretch>
                <a:fillRect/>
              </a:stretch>
            </p:blipFill>
            <p:spPr>
              <a:xfrm>
                <a:off x="9334641" y="6144808"/>
                <a:ext cx="2674471" cy="713192"/>
              </a:xfrm>
              <a:prstGeom prst="rect">
                <a:avLst/>
              </a:prstGeom>
            </p:spPr>
          </p:pic>
        </p:grpSp>
      </p:grpSp>
      <p:sp>
        <p:nvSpPr>
          <p:cNvPr id="2" name="Tekstvak 1">
            <a:extLst>
              <a:ext uri="{FF2B5EF4-FFF2-40B4-BE49-F238E27FC236}">
                <a16:creationId xmlns:a16="http://schemas.microsoft.com/office/drawing/2014/main" id="{460461A9-90A0-514B-83C9-79486EF3408D}"/>
              </a:ext>
            </a:extLst>
          </p:cNvPr>
          <p:cNvSpPr txBox="1"/>
          <p:nvPr/>
        </p:nvSpPr>
        <p:spPr>
          <a:xfrm>
            <a:off x="1520124" y="1256786"/>
            <a:ext cx="5640874" cy="3737946"/>
          </a:xfrm>
          <a:prstGeom prst="rect">
            <a:avLst/>
          </a:prstGeom>
          <a:noFill/>
        </p:spPr>
        <p:txBody>
          <a:bodyPr wrap="square" rtlCol="0">
            <a:spAutoFit/>
          </a:bodyPr>
          <a:lstStyle/>
          <a:p>
            <a:pPr>
              <a:lnSpc>
                <a:spcPct val="150000"/>
              </a:lnSpc>
            </a:pPr>
            <a:r>
              <a:rPr lang="nl-NL" sz="2000" dirty="0"/>
              <a:t>Centre:</a:t>
            </a:r>
          </a:p>
          <a:p>
            <a:pPr marL="342900" indent="-342900">
              <a:lnSpc>
                <a:spcPct val="150000"/>
              </a:lnSpc>
              <a:buFont typeface="Arial" panose="020B0604020202020204" pitchFamily="34" charset="0"/>
              <a:buChar char="•"/>
            </a:pPr>
            <a:r>
              <a:rPr lang="nl-NL" sz="2000" dirty="0" err="1"/>
              <a:t>Theatre</a:t>
            </a:r>
            <a:endParaRPr lang="nl-NL" sz="2000" dirty="0"/>
          </a:p>
          <a:p>
            <a:pPr marL="342900" indent="-342900">
              <a:lnSpc>
                <a:spcPct val="150000"/>
              </a:lnSpc>
              <a:buFont typeface="Arial" panose="020B0604020202020204" pitchFamily="34" charset="0"/>
              <a:buChar char="•"/>
            </a:pPr>
            <a:r>
              <a:rPr lang="nl-NL" sz="2000" dirty="0"/>
              <a:t>Museums</a:t>
            </a:r>
          </a:p>
          <a:p>
            <a:pPr marL="342900" indent="-342900">
              <a:lnSpc>
                <a:spcPct val="150000"/>
              </a:lnSpc>
              <a:buFont typeface="Arial" panose="020B0604020202020204" pitchFamily="34" charset="0"/>
              <a:buChar char="•"/>
            </a:pPr>
            <a:r>
              <a:rPr lang="nl-NL" sz="2000" dirty="0"/>
              <a:t>Music</a:t>
            </a:r>
          </a:p>
          <a:p>
            <a:pPr marL="342900" indent="-342900">
              <a:lnSpc>
                <a:spcPct val="150000"/>
              </a:lnSpc>
              <a:buFont typeface="Arial" panose="020B0604020202020204" pitchFamily="34" charset="0"/>
              <a:buChar char="•"/>
            </a:pPr>
            <a:r>
              <a:rPr lang="nl-NL" sz="2000" dirty="0" err="1"/>
              <a:t>Going</a:t>
            </a:r>
            <a:r>
              <a:rPr lang="nl-NL" sz="2000" dirty="0"/>
              <a:t> out</a:t>
            </a:r>
          </a:p>
          <a:p>
            <a:pPr marL="342900" indent="-342900">
              <a:lnSpc>
                <a:spcPct val="150000"/>
              </a:lnSpc>
              <a:buFont typeface="Arial" panose="020B0604020202020204" pitchFamily="34" charset="0"/>
              <a:buChar char="•"/>
            </a:pPr>
            <a:r>
              <a:rPr lang="nl-NL" sz="2000" dirty="0"/>
              <a:t>Food &amp; drinks</a:t>
            </a:r>
          </a:p>
          <a:p>
            <a:pPr marL="342900" indent="-342900">
              <a:lnSpc>
                <a:spcPct val="150000"/>
              </a:lnSpc>
              <a:buFont typeface="Arial" panose="020B0604020202020204" pitchFamily="34" charset="0"/>
              <a:buChar char="•"/>
            </a:pPr>
            <a:r>
              <a:rPr lang="nl-NL" sz="2000" dirty="0"/>
              <a:t>Shopping</a:t>
            </a:r>
          </a:p>
          <a:p>
            <a:pPr marL="342900" indent="-342900">
              <a:lnSpc>
                <a:spcPct val="150000"/>
              </a:lnSpc>
              <a:buFont typeface="Arial" panose="020B0604020202020204" pitchFamily="34" charset="0"/>
              <a:buChar char="•"/>
            </a:pPr>
            <a:r>
              <a:rPr lang="nl-NL" sz="2000" dirty="0"/>
              <a:t>Stations</a:t>
            </a:r>
            <a:endParaRPr lang="nl-NL" sz="2000" b="1" dirty="0"/>
          </a:p>
        </p:txBody>
      </p:sp>
      <p:pic>
        <p:nvPicPr>
          <p:cNvPr id="3" name="Afbeelding 2">
            <a:extLst>
              <a:ext uri="{FF2B5EF4-FFF2-40B4-BE49-F238E27FC236}">
                <a16:creationId xmlns:a16="http://schemas.microsoft.com/office/drawing/2014/main" id="{468841C0-159A-D7F0-0399-24067DF675FD}"/>
              </a:ext>
            </a:extLst>
          </p:cNvPr>
          <p:cNvPicPr>
            <a:picLocks noChangeAspect="1"/>
          </p:cNvPicPr>
          <p:nvPr/>
        </p:nvPicPr>
        <p:blipFill>
          <a:blip r:embed="rId4"/>
          <a:stretch>
            <a:fillRect/>
          </a:stretch>
        </p:blipFill>
        <p:spPr>
          <a:xfrm>
            <a:off x="8483532" y="528488"/>
            <a:ext cx="2188344" cy="2218413"/>
          </a:xfrm>
          <a:prstGeom prst="rect">
            <a:avLst/>
          </a:prstGeom>
        </p:spPr>
      </p:pic>
      <p:sp>
        <p:nvSpPr>
          <p:cNvPr id="4" name="Titel 4">
            <a:extLst>
              <a:ext uri="{FF2B5EF4-FFF2-40B4-BE49-F238E27FC236}">
                <a16:creationId xmlns:a16="http://schemas.microsoft.com/office/drawing/2014/main" id="{BC593A05-7297-3AF0-080B-6B0890AC310E}"/>
              </a:ext>
            </a:extLst>
          </p:cNvPr>
          <p:cNvSpPr txBox="1">
            <a:spLocks/>
          </p:cNvSpPr>
          <p:nvPr/>
        </p:nvSpPr>
        <p:spPr>
          <a:xfrm>
            <a:off x="1030270" y="433659"/>
            <a:ext cx="8584397" cy="774202"/>
          </a:xfrm>
          <a:prstGeom prst="rect">
            <a:avLst/>
          </a:prstGeom>
        </p:spPr>
        <p:txBody>
          <a:bodyPr vert="horz" lIns="72000" tIns="36000" rIns="72000" bIns="36000" rtlCol="0" anchor="t" anchorCtr="0">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r>
              <a:rPr lang="nl-NL" sz="3200" b="1" cap="none" dirty="0">
                <a:solidFill>
                  <a:srgbClr val="000000"/>
                </a:solidFill>
                <a:latin typeface="Arial" panose="020B0604020202020204" pitchFamily="34" charset="0"/>
                <a:cs typeface="Arial" panose="020B0604020202020204" pitchFamily="34" charset="0"/>
              </a:rPr>
              <a:t>Eindhoven </a:t>
            </a:r>
            <a:r>
              <a:rPr lang="nl-NL" sz="3200" b="1" cap="none" dirty="0" err="1">
                <a:solidFill>
                  <a:srgbClr val="000000"/>
                </a:solidFill>
                <a:latin typeface="Arial" panose="020B0604020202020204" pitchFamily="34" charset="0"/>
                <a:cs typeface="Arial" panose="020B0604020202020204" pitchFamily="34" charset="0"/>
              </a:rPr>
              <a:t>facts</a:t>
            </a:r>
            <a:endParaRPr lang="nl-NL" sz="3200" b="1" cap="none"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95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4">
            <a:extLst>
              <a:ext uri="{FF2B5EF4-FFF2-40B4-BE49-F238E27FC236}">
                <a16:creationId xmlns:a16="http://schemas.microsoft.com/office/drawing/2014/main" id="{9539468F-CC7C-2B56-E32C-7C01BFDE0AC1}"/>
              </a:ext>
            </a:extLst>
          </p:cNvPr>
          <p:cNvSpPr txBox="1">
            <a:spLocks/>
          </p:cNvSpPr>
          <p:nvPr/>
        </p:nvSpPr>
        <p:spPr>
          <a:xfrm>
            <a:off x="6933104" y="9101"/>
            <a:ext cx="4640420" cy="1138460"/>
          </a:xfrm>
          <a:prstGeom prst="rect">
            <a:avLst/>
          </a:prstGeom>
        </p:spPr>
        <p:txBody>
          <a:bodyPr vert="horz" lIns="72000" tIns="36000" rIns="72000" bIns="36000" rtlCol="0" anchor="ctr">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endParaRPr lang="nl-NL" sz="2400" cap="none">
              <a:solidFill>
                <a:srgbClr val="000000"/>
              </a:solidFill>
              <a:latin typeface="Arial" panose="020B0604020202020204" pitchFamily="34" charset="0"/>
              <a:cs typeface="Arial" panose="020B0604020202020204" pitchFamily="34" charset="0"/>
            </a:endParaRPr>
          </a:p>
        </p:txBody>
      </p:sp>
      <p:sp>
        <p:nvSpPr>
          <p:cNvPr id="7" name="Titel 4">
            <a:extLst>
              <a:ext uri="{FF2B5EF4-FFF2-40B4-BE49-F238E27FC236}">
                <a16:creationId xmlns:a16="http://schemas.microsoft.com/office/drawing/2014/main" id="{EA013240-7DDB-5D5C-D290-F393B735D33B}"/>
              </a:ext>
            </a:extLst>
          </p:cNvPr>
          <p:cNvSpPr txBox="1">
            <a:spLocks/>
          </p:cNvSpPr>
          <p:nvPr/>
        </p:nvSpPr>
        <p:spPr>
          <a:xfrm>
            <a:off x="1169776" y="1129722"/>
            <a:ext cx="6654307" cy="676327"/>
          </a:xfrm>
          <a:prstGeom prst="rect">
            <a:avLst/>
          </a:prstGeom>
        </p:spPr>
        <p:txBody>
          <a:bodyPr vert="horz" lIns="72000" tIns="36000" rIns="72000" bIns="36000" rtlCol="0" anchor="t">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r>
              <a:rPr lang="nl-NL" sz="3200" b="1" cap="none" dirty="0" err="1">
                <a:solidFill>
                  <a:srgbClr val="000000"/>
                </a:solidFill>
                <a:latin typeface="Arial"/>
                <a:cs typeface="Arial"/>
              </a:rPr>
              <a:t>Explanation</a:t>
            </a:r>
            <a:r>
              <a:rPr lang="nl-NL" sz="3200" b="1" cap="none" dirty="0">
                <a:solidFill>
                  <a:srgbClr val="000000"/>
                </a:solidFill>
                <a:latin typeface="Arial"/>
                <a:cs typeface="Arial"/>
              </a:rPr>
              <a:t> </a:t>
            </a:r>
            <a:r>
              <a:rPr lang="nl-NL" sz="3200" b="1" cap="none" dirty="0" err="1">
                <a:solidFill>
                  <a:srgbClr val="000000"/>
                </a:solidFill>
                <a:latin typeface="Arial"/>
                <a:cs typeface="Arial"/>
              </a:rPr>
              <a:t>and</a:t>
            </a:r>
            <a:r>
              <a:rPr lang="nl-NL" sz="3200" b="1" cap="none" dirty="0">
                <a:solidFill>
                  <a:srgbClr val="000000"/>
                </a:solidFill>
                <a:latin typeface="Arial"/>
                <a:cs typeface="Arial"/>
              </a:rPr>
              <a:t> </a:t>
            </a:r>
            <a:r>
              <a:rPr lang="nl-NL" sz="3200" b="1" cap="none" dirty="0" err="1">
                <a:solidFill>
                  <a:srgbClr val="000000"/>
                </a:solidFill>
                <a:latin typeface="Arial"/>
                <a:cs typeface="Arial"/>
              </a:rPr>
              <a:t>rules</a:t>
            </a:r>
            <a:r>
              <a:rPr lang="nl-NL" sz="3200" b="1" cap="none" dirty="0">
                <a:solidFill>
                  <a:srgbClr val="000000"/>
                </a:solidFill>
                <a:latin typeface="Arial"/>
                <a:cs typeface="Arial"/>
              </a:rPr>
              <a:t> tour</a:t>
            </a:r>
          </a:p>
        </p:txBody>
      </p:sp>
      <p:grpSp>
        <p:nvGrpSpPr>
          <p:cNvPr id="6" name="Group 5">
            <a:extLst>
              <a:ext uri="{FF2B5EF4-FFF2-40B4-BE49-F238E27FC236}">
                <a16:creationId xmlns:a16="http://schemas.microsoft.com/office/drawing/2014/main" id="{DFFD84F3-1BF5-7CD4-9460-2DAF92D13824}"/>
              </a:ext>
            </a:extLst>
          </p:cNvPr>
          <p:cNvGrpSpPr/>
          <p:nvPr/>
        </p:nvGrpSpPr>
        <p:grpSpPr>
          <a:xfrm>
            <a:off x="0" y="6135705"/>
            <a:ext cx="12207778" cy="722296"/>
            <a:chOff x="0" y="6135705"/>
            <a:chExt cx="12207778" cy="722296"/>
          </a:xfrm>
        </p:grpSpPr>
        <p:sp>
          <p:nvSpPr>
            <p:cNvPr id="10" name="Rectangle 9">
              <a:extLst>
                <a:ext uri="{FF2B5EF4-FFF2-40B4-BE49-F238E27FC236}">
                  <a16:creationId xmlns:a16="http://schemas.microsoft.com/office/drawing/2014/main" id="{3B37C026-3C88-EEDF-8D04-107C4CDD47B1}"/>
                </a:ext>
              </a:extLst>
            </p:cNvPr>
            <p:cNvSpPr/>
            <p:nvPr/>
          </p:nvSpPr>
          <p:spPr>
            <a:xfrm>
              <a:off x="0" y="6135705"/>
              <a:ext cx="12207777" cy="72229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grpSp>
          <p:nvGrpSpPr>
            <p:cNvPr id="11" name="Group 10">
              <a:extLst>
                <a:ext uri="{FF2B5EF4-FFF2-40B4-BE49-F238E27FC236}">
                  <a16:creationId xmlns:a16="http://schemas.microsoft.com/office/drawing/2014/main" id="{20BD648D-6237-DCE7-51B3-BAE970722602}"/>
                </a:ext>
              </a:extLst>
            </p:cNvPr>
            <p:cNvGrpSpPr/>
            <p:nvPr/>
          </p:nvGrpSpPr>
          <p:grpSpPr>
            <a:xfrm>
              <a:off x="9145390" y="6135705"/>
              <a:ext cx="3062388" cy="722296"/>
              <a:chOff x="9145390" y="6135705"/>
              <a:chExt cx="3062388" cy="722296"/>
            </a:xfrm>
          </p:grpSpPr>
          <p:sp>
            <p:nvSpPr>
              <p:cNvPr id="16" name="Rectangle 15">
                <a:extLst>
                  <a:ext uri="{FF2B5EF4-FFF2-40B4-BE49-F238E27FC236}">
                    <a16:creationId xmlns:a16="http://schemas.microsoft.com/office/drawing/2014/main" id="{9612C980-18FC-EC74-80AD-58930A8FA1E1}"/>
                  </a:ext>
                </a:extLst>
              </p:cNvPr>
              <p:cNvSpPr/>
              <p:nvPr/>
            </p:nvSpPr>
            <p:spPr>
              <a:xfrm>
                <a:off x="9145390" y="6135705"/>
                <a:ext cx="3062388" cy="72229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pic>
            <p:nvPicPr>
              <p:cNvPr id="18" name="Picture 17">
                <a:extLst>
                  <a:ext uri="{FF2B5EF4-FFF2-40B4-BE49-F238E27FC236}">
                    <a16:creationId xmlns:a16="http://schemas.microsoft.com/office/drawing/2014/main" id="{D0835FE3-95D3-4ABA-044C-364522F43D23}"/>
                  </a:ext>
                </a:extLst>
              </p:cNvPr>
              <p:cNvPicPr>
                <a:picLocks noChangeAspect="1"/>
              </p:cNvPicPr>
              <p:nvPr/>
            </p:nvPicPr>
            <p:blipFill>
              <a:blip r:embed="rId3"/>
              <a:stretch>
                <a:fillRect/>
              </a:stretch>
            </p:blipFill>
            <p:spPr>
              <a:xfrm>
                <a:off x="9334641" y="6144808"/>
                <a:ext cx="2674471" cy="713192"/>
              </a:xfrm>
              <a:prstGeom prst="rect">
                <a:avLst/>
              </a:prstGeom>
            </p:spPr>
          </p:pic>
        </p:grpSp>
      </p:grpSp>
      <p:pic>
        <p:nvPicPr>
          <p:cNvPr id="2" name="Afbeelding 1">
            <a:extLst>
              <a:ext uri="{FF2B5EF4-FFF2-40B4-BE49-F238E27FC236}">
                <a16:creationId xmlns:a16="http://schemas.microsoft.com/office/drawing/2014/main" id="{EF6DACDA-BE8A-29C3-2799-3344A0E4279C}"/>
              </a:ext>
            </a:extLst>
          </p:cNvPr>
          <p:cNvPicPr>
            <a:picLocks noChangeAspect="1"/>
          </p:cNvPicPr>
          <p:nvPr/>
        </p:nvPicPr>
        <p:blipFill>
          <a:blip r:embed="rId4"/>
          <a:stretch>
            <a:fillRect/>
          </a:stretch>
        </p:blipFill>
        <p:spPr>
          <a:xfrm>
            <a:off x="9582410" y="3000675"/>
            <a:ext cx="2188344" cy="2218413"/>
          </a:xfrm>
          <a:prstGeom prst="rect">
            <a:avLst/>
          </a:prstGeom>
        </p:spPr>
      </p:pic>
      <p:sp>
        <p:nvSpPr>
          <p:cNvPr id="9" name="Tekstvak 8">
            <a:extLst>
              <a:ext uri="{FF2B5EF4-FFF2-40B4-BE49-F238E27FC236}">
                <a16:creationId xmlns:a16="http://schemas.microsoft.com/office/drawing/2014/main" id="{2CEDD9F6-43EA-94B0-8FE5-97C7627E415C}"/>
              </a:ext>
            </a:extLst>
          </p:cNvPr>
          <p:cNvSpPr txBox="1"/>
          <p:nvPr/>
        </p:nvSpPr>
        <p:spPr>
          <a:xfrm>
            <a:off x="1013526" y="1891543"/>
            <a:ext cx="7580215" cy="295504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nl-NL" dirty="0" err="1"/>
              <a:t>Divide</a:t>
            </a:r>
            <a:r>
              <a:rPr lang="nl-NL" dirty="0"/>
              <a:t> </a:t>
            </a:r>
            <a:r>
              <a:rPr lang="nl-NL" dirty="0" err="1"/>
              <a:t>g</a:t>
            </a:r>
            <a:r>
              <a:rPr lang="nl-NL" sz="1800" dirty="0" err="1"/>
              <a:t>roups</a:t>
            </a:r>
            <a:r>
              <a:rPr lang="nl-NL" sz="1800" dirty="0"/>
              <a:t>.</a:t>
            </a:r>
            <a:endParaRPr lang="nl-NL" dirty="0"/>
          </a:p>
          <a:p>
            <a:pPr marL="285750" indent="-285750">
              <a:lnSpc>
                <a:spcPct val="150000"/>
              </a:lnSpc>
              <a:buFont typeface="Arial" panose="020B0604020202020204" pitchFamily="34" charset="0"/>
              <a:buChar char="•"/>
            </a:pPr>
            <a:r>
              <a:rPr lang="nl-NL" sz="1800" dirty="0" err="1"/>
              <a:t>Walking</a:t>
            </a:r>
            <a:r>
              <a:rPr lang="nl-NL" sz="1800" dirty="0"/>
              <a:t> </a:t>
            </a:r>
            <a:r>
              <a:rPr lang="nl-NL" sz="1800" dirty="0" err="1"/>
              <a:t>to</a:t>
            </a:r>
            <a:r>
              <a:rPr lang="nl-NL" sz="1800" dirty="0"/>
              <a:t> </a:t>
            </a:r>
            <a:r>
              <a:rPr lang="nl-NL" sz="1800" dirty="0" err="1"/>
              <a:t>the</a:t>
            </a:r>
            <a:r>
              <a:rPr lang="nl-NL" sz="1800" dirty="0"/>
              <a:t> </a:t>
            </a:r>
            <a:r>
              <a:rPr lang="nl-NL" sz="1800" dirty="0" err="1"/>
              <a:t>city-centre</a:t>
            </a:r>
            <a:r>
              <a:rPr lang="nl-NL" sz="1800" dirty="0"/>
              <a:t> </a:t>
            </a:r>
            <a:r>
              <a:rPr lang="nl-NL" sz="1800" dirty="0" err="1"/>
              <a:t>together</a:t>
            </a:r>
            <a:r>
              <a:rPr lang="nl-NL" sz="1800" dirty="0"/>
              <a:t>.</a:t>
            </a:r>
            <a:endParaRPr lang="nl-NL" dirty="0"/>
          </a:p>
          <a:p>
            <a:pPr marL="285750" indent="-285750">
              <a:lnSpc>
                <a:spcPct val="150000"/>
              </a:lnSpc>
              <a:buFont typeface="Arial" panose="020B0604020202020204" pitchFamily="34" charset="0"/>
              <a:buChar char="•"/>
            </a:pPr>
            <a:r>
              <a:rPr lang="nl-NL" sz="1800" dirty="0"/>
              <a:t> </a:t>
            </a:r>
            <a:r>
              <a:rPr lang="nl-NL" sz="1800" dirty="0" err="1"/>
              <a:t>Stay</a:t>
            </a:r>
            <a:r>
              <a:rPr lang="nl-NL" sz="1800" dirty="0"/>
              <a:t> </a:t>
            </a:r>
            <a:r>
              <a:rPr lang="nl-NL" sz="1800" dirty="0" err="1"/>
              <a:t>inside</a:t>
            </a:r>
            <a:r>
              <a:rPr lang="nl-NL" sz="1800" dirty="0"/>
              <a:t> of </a:t>
            </a:r>
            <a:r>
              <a:rPr lang="nl-NL" sz="1800" dirty="0" err="1"/>
              <a:t>the</a:t>
            </a:r>
            <a:r>
              <a:rPr lang="nl-NL" sz="1800" dirty="0"/>
              <a:t> red </a:t>
            </a:r>
            <a:r>
              <a:rPr lang="nl-NL" sz="1800" dirty="0" err="1"/>
              <a:t>lines</a:t>
            </a:r>
            <a:r>
              <a:rPr lang="nl-NL" sz="1800" dirty="0"/>
              <a:t>.</a:t>
            </a:r>
            <a:endParaRPr lang="nl-NL" dirty="0"/>
          </a:p>
          <a:p>
            <a:pPr marL="285750" indent="-285750">
              <a:lnSpc>
                <a:spcPct val="150000"/>
              </a:lnSpc>
              <a:buFont typeface="Arial" panose="020B0604020202020204" pitchFamily="34" charset="0"/>
              <a:buChar char="•"/>
            </a:pPr>
            <a:r>
              <a:rPr lang="nl-NL" sz="1800" dirty="0"/>
              <a:t>Group leader </a:t>
            </a:r>
            <a:r>
              <a:rPr lang="nl-NL" sz="1800" dirty="0" err="1"/>
              <a:t>gets</a:t>
            </a:r>
            <a:r>
              <a:rPr lang="nl-NL" sz="1800" dirty="0"/>
              <a:t> </a:t>
            </a:r>
            <a:r>
              <a:rPr lang="nl-NL" sz="1800" dirty="0" err="1"/>
              <a:t>photos</a:t>
            </a:r>
            <a:r>
              <a:rPr lang="nl-NL" sz="1800" dirty="0"/>
              <a:t> on </a:t>
            </a:r>
            <a:r>
              <a:rPr lang="nl-NL" sz="1800" dirty="0" err="1"/>
              <a:t>What’sApp</a:t>
            </a:r>
            <a:r>
              <a:rPr lang="nl-NL" sz="1800" dirty="0"/>
              <a:t>.</a:t>
            </a:r>
            <a:endParaRPr lang="nl-NL" dirty="0"/>
          </a:p>
          <a:p>
            <a:pPr marL="285750" indent="-285750">
              <a:lnSpc>
                <a:spcPct val="150000"/>
              </a:lnSpc>
              <a:buFont typeface="Arial" panose="020B0604020202020204" pitchFamily="34" charset="0"/>
              <a:buChar char="•"/>
            </a:pPr>
            <a:r>
              <a:rPr lang="nl-NL" sz="1800" dirty="0"/>
              <a:t>Teacher post is at McDonald’s </a:t>
            </a:r>
            <a:r>
              <a:rPr lang="nl-NL" sz="1800" dirty="0" err="1"/>
              <a:t>opposite</a:t>
            </a:r>
            <a:r>
              <a:rPr lang="nl-NL" sz="1800" dirty="0"/>
              <a:t> </a:t>
            </a:r>
            <a:r>
              <a:rPr lang="nl-NL" sz="1800" dirty="0" err="1"/>
              <a:t>the</a:t>
            </a:r>
            <a:r>
              <a:rPr lang="nl-NL" sz="1800" dirty="0"/>
              <a:t> Bijenkorf.</a:t>
            </a:r>
          </a:p>
          <a:p>
            <a:pPr marL="285750" indent="-285750">
              <a:lnSpc>
                <a:spcPct val="150000"/>
              </a:lnSpc>
              <a:buFont typeface="Arial" panose="020B0604020202020204" pitchFamily="34" charset="0"/>
              <a:buChar char="•"/>
            </a:pPr>
            <a:r>
              <a:rPr lang="nl-NL" sz="1800" dirty="0"/>
              <a:t>Make </a:t>
            </a:r>
            <a:r>
              <a:rPr lang="nl-NL" sz="1800" dirty="0" err="1"/>
              <a:t>sure</a:t>
            </a:r>
            <a:r>
              <a:rPr lang="nl-NL" sz="1800" dirty="0"/>
              <a:t> </a:t>
            </a:r>
            <a:r>
              <a:rPr lang="nl-NL" sz="1800" dirty="0" err="1"/>
              <a:t>you</a:t>
            </a:r>
            <a:r>
              <a:rPr lang="nl-NL" sz="1800" dirty="0"/>
              <a:t> </a:t>
            </a:r>
            <a:r>
              <a:rPr lang="nl-NL" sz="1800" dirty="0" err="1"/>
              <a:t>agree</a:t>
            </a:r>
            <a:r>
              <a:rPr lang="nl-NL" sz="1800" dirty="0"/>
              <a:t> on a time </a:t>
            </a:r>
            <a:r>
              <a:rPr lang="nl-NL" sz="1800" dirty="0" err="1"/>
              <a:t>to</a:t>
            </a:r>
            <a:r>
              <a:rPr lang="nl-NL" sz="1800" dirty="0"/>
              <a:t> meet up </a:t>
            </a:r>
            <a:r>
              <a:rPr lang="nl-NL" sz="1800" dirty="0" err="1"/>
              <a:t>with</a:t>
            </a:r>
            <a:r>
              <a:rPr lang="nl-NL" sz="1800" dirty="0"/>
              <a:t> </a:t>
            </a:r>
            <a:r>
              <a:rPr lang="nl-NL" sz="1800" dirty="0" err="1"/>
              <a:t>the</a:t>
            </a:r>
            <a:r>
              <a:rPr lang="nl-NL" sz="1800" dirty="0"/>
              <a:t> </a:t>
            </a:r>
            <a:r>
              <a:rPr lang="nl-NL" sz="1800" dirty="0" err="1"/>
              <a:t>teachers</a:t>
            </a:r>
            <a:r>
              <a:rPr lang="nl-NL" sz="1800" dirty="0"/>
              <a:t> </a:t>
            </a:r>
            <a:r>
              <a:rPr lang="nl-NL" sz="1800" dirty="0" err="1"/>
              <a:t>again</a:t>
            </a:r>
            <a:r>
              <a:rPr lang="nl-NL" sz="1800" dirty="0"/>
              <a:t> </a:t>
            </a:r>
            <a:r>
              <a:rPr lang="nl-NL" sz="1800" dirty="0" err="1"/>
              <a:t>to</a:t>
            </a:r>
            <a:r>
              <a:rPr lang="nl-NL" sz="1800" dirty="0"/>
              <a:t> walk back </a:t>
            </a:r>
            <a:r>
              <a:rPr lang="nl-NL" sz="1800" dirty="0" err="1"/>
              <a:t>to</a:t>
            </a:r>
            <a:r>
              <a:rPr lang="nl-NL" sz="1800" dirty="0"/>
              <a:t> school.</a:t>
            </a:r>
            <a:endParaRPr lang="nl-NL" sz="1600" dirty="0">
              <a:solidFill>
                <a:schemeClr val="tx1"/>
              </a:solidFill>
              <a:latin typeface="Proxima Nova Rg" panose="02000506030000020004" pitchFamily="50" charset="0"/>
              <a:ea typeface="Verdana" pitchFamily="34" charset="0"/>
              <a:cs typeface="Verdana" pitchFamily="34" charset="0"/>
            </a:endParaRPr>
          </a:p>
        </p:txBody>
      </p:sp>
    </p:spTree>
    <p:extLst>
      <p:ext uri="{BB962C8B-B14F-4D97-AF65-F5344CB8AC3E}">
        <p14:creationId xmlns:p14="http://schemas.microsoft.com/office/powerpoint/2010/main" val="312273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4">
            <a:extLst>
              <a:ext uri="{FF2B5EF4-FFF2-40B4-BE49-F238E27FC236}">
                <a16:creationId xmlns:a16="http://schemas.microsoft.com/office/drawing/2014/main" id="{9539468F-CC7C-2B56-E32C-7C01BFDE0AC1}"/>
              </a:ext>
            </a:extLst>
          </p:cNvPr>
          <p:cNvSpPr txBox="1">
            <a:spLocks/>
          </p:cNvSpPr>
          <p:nvPr/>
        </p:nvSpPr>
        <p:spPr>
          <a:xfrm>
            <a:off x="6933104" y="9101"/>
            <a:ext cx="4640420" cy="1138460"/>
          </a:xfrm>
          <a:prstGeom prst="rect">
            <a:avLst/>
          </a:prstGeom>
        </p:spPr>
        <p:txBody>
          <a:bodyPr vert="horz" lIns="72000" tIns="36000" rIns="72000" bIns="36000" rtlCol="0" anchor="ctr">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endParaRPr lang="nl-NL" sz="2400" cap="none">
              <a:solidFill>
                <a:srgbClr val="000000"/>
              </a:solidFill>
              <a:latin typeface="Arial" panose="020B0604020202020204" pitchFamily="34" charset="0"/>
              <a:cs typeface="Arial" panose="020B0604020202020204" pitchFamily="34" charset="0"/>
            </a:endParaRPr>
          </a:p>
        </p:txBody>
      </p:sp>
      <p:sp>
        <p:nvSpPr>
          <p:cNvPr id="7" name="Titel 4">
            <a:extLst>
              <a:ext uri="{FF2B5EF4-FFF2-40B4-BE49-F238E27FC236}">
                <a16:creationId xmlns:a16="http://schemas.microsoft.com/office/drawing/2014/main" id="{EA013240-7DDB-5D5C-D290-F393B735D33B}"/>
              </a:ext>
            </a:extLst>
          </p:cNvPr>
          <p:cNvSpPr txBox="1">
            <a:spLocks/>
          </p:cNvSpPr>
          <p:nvPr/>
        </p:nvSpPr>
        <p:spPr>
          <a:xfrm>
            <a:off x="1128587" y="453395"/>
            <a:ext cx="6654307" cy="676327"/>
          </a:xfrm>
          <a:prstGeom prst="rect">
            <a:avLst/>
          </a:prstGeom>
        </p:spPr>
        <p:txBody>
          <a:bodyPr vert="horz" lIns="72000" tIns="36000" rIns="72000" bIns="36000" rtlCol="0" anchor="t">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r>
              <a:rPr lang="nl-NL" sz="3200" b="1" cap="none" dirty="0" err="1">
                <a:solidFill>
                  <a:srgbClr val="000000"/>
                </a:solidFill>
                <a:latin typeface="Arial"/>
                <a:cs typeface="Arial"/>
              </a:rPr>
              <a:t>Where</a:t>
            </a:r>
            <a:r>
              <a:rPr lang="nl-NL" sz="3200" b="1" cap="none" dirty="0">
                <a:solidFill>
                  <a:srgbClr val="000000"/>
                </a:solidFill>
                <a:latin typeface="Arial"/>
                <a:cs typeface="Arial"/>
              </a:rPr>
              <a:t> </a:t>
            </a:r>
            <a:r>
              <a:rPr lang="nl-NL" sz="3200" b="1" cap="none" dirty="0" err="1">
                <a:solidFill>
                  <a:srgbClr val="000000"/>
                </a:solidFill>
                <a:latin typeface="Arial"/>
                <a:cs typeface="Arial"/>
              </a:rPr>
              <a:t>can</a:t>
            </a:r>
            <a:r>
              <a:rPr lang="nl-NL" sz="3200" b="1" cap="none" dirty="0">
                <a:solidFill>
                  <a:srgbClr val="000000"/>
                </a:solidFill>
                <a:latin typeface="Arial"/>
                <a:cs typeface="Arial"/>
              </a:rPr>
              <a:t> </a:t>
            </a:r>
            <a:r>
              <a:rPr lang="nl-NL" sz="3200" b="1" cap="none" dirty="0" err="1">
                <a:solidFill>
                  <a:srgbClr val="000000"/>
                </a:solidFill>
                <a:latin typeface="Arial"/>
                <a:cs typeface="Arial"/>
              </a:rPr>
              <a:t>you</a:t>
            </a:r>
            <a:r>
              <a:rPr lang="nl-NL" sz="3200" b="1" cap="none" dirty="0">
                <a:solidFill>
                  <a:srgbClr val="000000"/>
                </a:solidFill>
                <a:latin typeface="Arial"/>
                <a:cs typeface="Arial"/>
              </a:rPr>
              <a:t> go?</a:t>
            </a:r>
          </a:p>
        </p:txBody>
      </p:sp>
      <p:grpSp>
        <p:nvGrpSpPr>
          <p:cNvPr id="6" name="Group 5">
            <a:extLst>
              <a:ext uri="{FF2B5EF4-FFF2-40B4-BE49-F238E27FC236}">
                <a16:creationId xmlns:a16="http://schemas.microsoft.com/office/drawing/2014/main" id="{DFFD84F3-1BF5-7CD4-9460-2DAF92D13824}"/>
              </a:ext>
            </a:extLst>
          </p:cNvPr>
          <p:cNvGrpSpPr/>
          <p:nvPr/>
        </p:nvGrpSpPr>
        <p:grpSpPr>
          <a:xfrm>
            <a:off x="0" y="6135705"/>
            <a:ext cx="12207778" cy="722296"/>
            <a:chOff x="0" y="6135705"/>
            <a:chExt cx="12207778" cy="722296"/>
          </a:xfrm>
        </p:grpSpPr>
        <p:sp>
          <p:nvSpPr>
            <p:cNvPr id="10" name="Rectangle 9">
              <a:extLst>
                <a:ext uri="{FF2B5EF4-FFF2-40B4-BE49-F238E27FC236}">
                  <a16:creationId xmlns:a16="http://schemas.microsoft.com/office/drawing/2014/main" id="{3B37C026-3C88-EEDF-8D04-107C4CDD47B1}"/>
                </a:ext>
              </a:extLst>
            </p:cNvPr>
            <p:cNvSpPr/>
            <p:nvPr/>
          </p:nvSpPr>
          <p:spPr>
            <a:xfrm>
              <a:off x="0" y="6135705"/>
              <a:ext cx="12207777" cy="72229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grpSp>
          <p:nvGrpSpPr>
            <p:cNvPr id="11" name="Group 10">
              <a:extLst>
                <a:ext uri="{FF2B5EF4-FFF2-40B4-BE49-F238E27FC236}">
                  <a16:creationId xmlns:a16="http://schemas.microsoft.com/office/drawing/2014/main" id="{20BD648D-6237-DCE7-51B3-BAE970722602}"/>
                </a:ext>
              </a:extLst>
            </p:cNvPr>
            <p:cNvGrpSpPr/>
            <p:nvPr/>
          </p:nvGrpSpPr>
          <p:grpSpPr>
            <a:xfrm>
              <a:off x="9145390" y="6135705"/>
              <a:ext cx="3062388" cy="722296"/>
              <a:chOff x="9145390" y="6135705"/>
              <a:chExt cx="3062388" cy="722296"/>
            </a:xfrm>
          </p:grpSpPr>
          <p:sp>
            <p:nvSpPr>
              <p:cNvPr id="16" name="Rectangle 15">
                <a:extLst>
                  <a:ext uri="{FF2B5EF4-FFF2-40B4-BE49-F238E27FC236}">
                    <a16:creationId xmlns:a16="http://schemas.microsoft.com/office/drawing/2014/main" id="{9612C980-18FC-EC74-80AD-58930A8FA1E1}"/>
                  </a:ext>
                </a:extLst>
              </p:cNvPr>
              <p:cNvSpPr/>
              <p:nvPr/>
            </p:nvSpPr>
            <p:spPr>
              <a:xfrm>
                <a:off x="9145390" y="6135705"/>
                <a:ext cx="3062388" cy="72229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pic>
            <p:nvPicPr>
              <p:cNvPr id="18" name="Picture 17">
                <a:extLst>
                  <a:ext uri="{FF2B5EF4-FFF2-40B4-BE49-F238E27FC236}">
                    <a16:creationId xmlns:a16="http://schemas.microsoft.com/office/drawing/2014/main" id="{D0835FE3-95D3-4ABA-044C-364522F43D23}"/>
                  </a:ext>
                </a:extLst>
              </p:cNvPr>
              <p:cNvPicPr>
                <a:picLocks noChangeAspect="1"/>
              </p:cNvPicPr>
              <p:nvPr/>
            </p:nvPicPr>
            <p:blipFill>
              <a:blip r:embed="rId3"/>
              <a:stretch>
                <a:fillRect/>
              </a:stretch>
            </p:blipFill>
            <p:spPr>
              <a:xfrm>
                <a:off x="9334641" y="6144808"/>
                <a:ext cx="2674471" cy="713192"/>
              </a:xfrm>
              <a:prstGeom prst="rect">
                <a:avLst/>
              </a:prstGeom>
            </p:spPr>
          </p:pic>
        </p:grpSp>
      </p:grpSp>
      <p:pic>
        <p:nvPicPr>
          <p:cNvPr id="2" name="Afbeelding 1">
            <a:extLst>
              <a:ext uri="{FF2B5EF4-FFF2-40B4-BE49-F238E27FC236}">
                <a16:creationId xmlns:a16="http://schemas.microsoft.com/office/drawing/2014/main" id="{EF6DACDA-BE8A-29C3-2799-3344A0E4279C}"/>
              </a:ext>
            </a:extLst>
          </p:cNvPr>
          <p:cNvPicPr>
            <a:picLocks noChangeAspect="1"/>
          </p:cNvPicPr>
          <p:nvPr/>
        </p:nvPicPr>
        <p:blipFill>
          <a:blip r:embed="rId4"/>
          <a:stretch>
            <a:fillRect/>
          </a:stretch>
        </p:blipFill>
        <p:spPr>
          <a:xfrm>
            <a:off x="9577704" y="3509865"/>
            <a:ext cx="2188344" cy="2218413"/>
          </a:xfrm>
          <a:prstGeom prst="rect">
            <a:avLst/>
          </a:prstGeom>
        </p:spPr>
      </p:pic>
      <p:sp>
        <p:nvSpPr>
          <p:cNvPr id="9" name="Tekstvak 8">
            <a:extLst>
              <a:ext uri="{FF2B5EF4-FFF2-40B4-BE49-F238E27FC236}">
                <a16:creationId xmlns:a16="http://schemas.microsoft.com/office/drawing/2014/main" id="{2CEDD9F6-43EA-94B0-8FE5-97C7627E415C}"/>
              </a:ext>
            </a:extLst>
          </p:cNvPr>
          <p:cNvSpPr txBox="1"/>
          <p:nvPr/>
        </p:nvSpPr>
        <p:spPr>
          <a:xfrm>
            <a:off x="1013526" y="1891543"/>
            <a:ext cx="7580215" cy="411459"/>
          </a:xfrm>
          <a:prstGeom prst="rect">
            <a:avLst/>
          </a:prstGeom>
          <a:noFill/>
        </p:spPr>
        <p:txBody>
          <a:bodyPr wrap="square">
            <a:spAutoFit/>
          </a:bodyPr>
          <a:lstStyle/>
          <a:p>
            <a:pPr marL="285750" indent="-285750">
              <a:lnSpc>
                <a:spcPct val="150000"/>
              </a:lnSpc>
              <a:buFont typeface="Arial" panose="020B0604020202020204" pitchFamily="34" charset="0"/>
              <a:buChar char="•"/>
            </a:pPr>
            <a:endParaRPr lang="nl-NL" sz="1600" dirty="0">
              <a:solidFill>
                <a:schemeClr val="tx1"/>
              </a:solidFill>
              <a:latin typeface="Proxima Nova Rg" panose="02000506030000020004" pitchFamily="50" charset="0"/>
              <a:ea typeface="Verdana" pitchFamily="34" charset="0"/>
              <a:cs typeface="Verdana" pitchFamily="34" charset="0"/>
            </a:endParaRPr>
          </a:p>
        </p:txBody>
      </p:sp>
      <p:pic>
        <p:nvPicPr>
          <p:cNvPr id="3" name="Afbeelding 2">
            <a:extLst>
              <a:ext uri="{FF2B5EF4-FFF2-40B4-BE49-F238E27FC236}">
                <a16:creationId xmlns:a16="http://schemas.microsoft.com/office/drawing/2014/main" id="{C60907DA-8BA1-84A4-1F97-395A90E979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8587" y="2048996"/>
            <a:ext cx="5185176" cy="3662031"/>
          </a:xfrm>
          <a:prstGeom prst="rect">
            <a:avLst/>
          </a:prstGeom>
        </p:spPr>
      </p:pic>
      <p:sp>
        <p:nvSpPr>
          <p:cNvPr id="5" name="Tekstvak 4">
            <a:extLst>
              <a:ext uri="{FF2B5EF4-FFF2-40B4-BE49-F238E27FC236}">
                <a16:creationId xmlns:a16="http://schemas.microsoft.com/office/drawing/2014/main" id="{7BBB8939-3583-B4D8-6F77-796AB30953CD}"/>
              </a:ext>
            </a:extLst>
          </p:cNvPr>
          <p:cNvSpPr txBox="1"/>
          <p:nvPr/>
        </p:nvSpPr>
        <p:spPr>
          <a:xfrm>
            <a:off x="1128587" y="1268689"/>
            <a:ext cx="9984256" cy="646331"/>
          </a:xfrm>
          <a:prstGeom prst="rect">
            <a:avLst/>
          </a:prstGeom>
          <a:noFill/>
        </p:spPr>
        <p:txBody>
          <a:bodyPr wrap="square">
            <a:spAutoFit/>
          </a:bodyPr>
          <a:lstStyle/>
          <a:p>
            <a:r>
              <a:rPr lang="nl-NL" sz="1800" dirty="0"/>
              <a:t>Take a look at </a:t>
            </a:r>
            <a:r>
              <a:rPr lang="nl-NL" sz="1800" dirty="0" err="1"/>
              <a:t>the</a:t>
            </a:r>
            <a:r>
              <a:rPr lang="nl-NL" sz="1800" dirty="0"/>
              <a:t> map below. </a:t>
            </a:r>
            <a:r>
              <a:rPr lang="nl-NL" sz="1800" dirty="0" err="1"/>
              <a:t>You</a:t>
            </a:r>
            <a:r>
              <a:rPr lang="nl-NL" sz="1800" dirty="0"/>
              <a:t> </a:t>
            </a:r>
            <a:r>
              <a:rPr lang="nl-NL" sz="1800" dirty="0" err="1"/>
              <a:t>will</a:t>
            </a:r>
            <a:r>
              <a:rPr lang="nl-NL" sz="1800" dirty="0"/>
              <a:t> get </a:t>
            </a:r>
            <a:r>
              <a:rPr lang="nl-NL" sz="1800" dirty="0" err="1"/>
              <a:t>this</a:t>
            </a:r>
            <a:r>
              <a:rPr lang="nl-NL" sz="1800" dirty="0"/>
              <a:t> </a:t>
            </a:r>
            <a:r>
              <a:rPr lang="nl-NL" sz="1800" dirty="0" err="1"/>
              <a:t>from</a:t>
            </a:r>
            <a:r>
              <a:rPr lang="nl-NL" sz="1800" dirty="0"/>
              <a:t> </a:t>
            </a:r>
            <a:r>
              <a:rPr lang="nl-NL" sz="1800" dirty="0" err="1"/>
              <a:t>your</a:t>
            </a:r>
            <a:r>
              <a:rPr lang="nl-NL" sz="1800" dirty="0"/>
              <a:t> teacher. </a:t>
            </a:r>
            <a:r>
              <a:rPr lang="nl-NL" sz="1800" dirty="0" err="1"/>
              <a:t>Stay</a:t>
            </a:r>
            <a:r>
              <a:rPr lang="nl-NL" sz="1800" dirty="0"/>
              <a:t> </a:t>
            </a:r>
            <a:r>
              <a:rPr lang="nl-NL" sz="1800" dirty="0" err="1"/>
              <a:t>inside</a:t>
            </a:r>
            <a:r>
              <a:rPr lang="nl-NL" sz="1800" dirty="0"/>
              <a:t> of </a:t>
            </a:r>
            <a:r>
              <a:rPr lang="nl-NL" sz="1800" dirty="0" err="1"/>
              <a:t>the</a:t>
            </a:r>
            <a:r>
              <a:rPr lang="nl-NL" sz="1800" dirty="0"/>
              <a:t> red </a:t>
            </a:r>
            <a:r>
              <a:rPr lang="nl-NL" sz="1800" dirty="0" err="1"/>
              <a:t>lines</a:t>
            </a:r>
            <a:r>
              <a:rPr lang="nl-NL" sz="1800" dirty="0"/>
              <a:t>. </a:t>
            </a:r>
          </a:p>
          <a:p>
            <a:r>
              <a:rPr lang="nl-NL" sz="1800" dirty="0" err="1"/>
              <a:t>Stay</a:t>
            </a:r>
            <a:r>
              <a:rPr lang="nl-NL" sz="1800" dirty="0"/>
              <a:t> </a:t>
            </a:r>
            <a:r>
              <a:rPr lang="nl-NL" sz="1800" dirty="0" err="1"/>
              <a:t>together</a:t>
            </a:r>
            <a:r>
              <a:rPr lang="nl-NL" sz="1800" dirty="0"/>
              <a:t> as a </a:t>
            </a:r>
            <a:r>
              <a:rPr lang="nl-NL" sz="1800" dirty="0" err="1"/>
              <a:t>group</a:t>
            </a:r>
            <a:r>
              <a:rPr lang="nl-NL" sz="1800" dirty="0"/>
              <a:t>!</a:t>
            </a:r>
          </a:p>
        </p:txBody>
      </p:sp>
    </p:spTree>
    <p:extLst>
      <p:ext uri="{BB962C8B-B14F-4D97-AF65-F5344CB8AC3E}">
        <p14:creationId xmlns:p14="http://schemas.microsoft.com/office/powerpoint/2010/main" val="206228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4">
            <a:extLst>
              <a:ext uri="{FF2B5EF4-FFF2-40B4-BE49-F238E27FC236}">
                <a16:creationId xmlns:a16="http://schemas.microsoft.com/office/drawing/2014/main" id="{9539468F-CC7C-2B56-E32C-7C01BFDE0AC1}"/>
              </a:ext>
            </a:extLst>
          </p:cNvPr>
          <p:cNvSpPr txBox="1">
            <a:spLocks/>
          </p:cNvSpPr>
          <p:nvPr/>
        </p:nvSpPr>
        <p:spPr>
          <a:xfrm>
            <a:off x="6933104" y="9101"/>
            <a:ext cx="4640420" cy="1138460"/>
          </a:xfrm>
          <a:prstGeom prst="rect">
            <a:avLst/>
          </a:prstGeom>
        </p:spPr>
        <p:txBody>
          <a:bodyPr vert="horz" lIns="72000" tIns="36000" rIns="72000" bIns="36000" rtlCol="0" anchor="ctr">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endParaRPr lang="nl-NL" sz="2400" cap="none">
              <a:solidFill>
                <a:srgbClr val="000000"/>
              </a:solidFill>
              <a:latin typeface="Arial" panose="020B0604020202020204" pitchFamily="34" charset="0"/>
              <a:cs typeface="Arial" panose="020B0604020202020204" pitchFamily="34" charset="0"/>
            </a:endParaRPr>
          </a:p>
        </p:txBody>
      </p:sp>
      <p:sp>
        <p:nvSpPr>
          <p:cNvPr id="7" name="Titel 4">
            <a:extLst>
              <a:ext uri="{FF2B5EF4-FFF2-40B4-BE49-F238E27FC236}">
                <a16:creationId xmlns:a16="http://schemas.microsoft.com/office/drawing/2014/main" id="{EA013240-7DDB-5D5C-D290-F393B735D33B}"/>
              </a:ext>
            </a:extLst>
          </p:cNvPr>
          <p:cNvSpPr txBox="1">
            <a:spLocks/>
          </p:cNvSpPr>
          <p:nvPr/>
        </p:nvSpPr>
        <p:spPr>
          <a:xfrm>
            <a:off x="1128587" y="453395"/>
            <a:ext cx="6654307" cy="676327"/>
          </a:xfrm>
          <a:prstGeom prst="rect">
            <a:avLst/>
          </a:prstGeom>
        </p:spPr>
        <p:txBody>
          <a:bodyPr vert="horz" lIns="72000" tIns="36000" rIns="72000" bIns="36000" rtlCol="0" anchor="t">
            <a:no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stStyle>
          <a:p>
            <a:r>
              <a:rPr lang="nl-NL" sz="3200" b="1" cap="none" dirty="0">
                <a:solidFill>
                  <a:srgbClr val="000000"/>
                </a:solidFill>
                <a:latin typeface="Arial"/>
                <a:cs typeface="Arial"/>
              </a:rPr>
              <a:t>Make </a:t>
            </a:r>
            <a:r>
              <a:rPr lang="nl-NL" sz="3200" b="1" cap="none" dirty="0" err="1">
                <a:solidFill>
                  <a:srgbClr val="000000"/>
                </a:solidFill>
                <a:latin typeface="Arial"/>
                <a:cs typeface="Arial"/>
              </a:rPr>
              <a:t>groups</a:t>
            </a:r>
            <a:endParaRPr lang="nl-NL" sz="3200" b="1" cap="none" dirty="0">
              <a:solidFill>
                <a:srgbClr val="000000"/>
              </a:solidFill>
              <a:latin typeface="Arial"/>
              <a:cs typeface="Arial"/>
            </a:endParaRPr>
          </a:p>
        </p:txBody>
      </p:sp>
      <p:grpSp>
        <p:nvGrpSpPr>
          <p:cNvPr id="6" name="Group 5">
            <a:extLst>
              <a:ext uri="{FF2B5EF4-FFF2-40B4-BE49-F238E27FC236}">
                <a16:creationId xmlns:a16="http://schemas.microsoft.com/office/drawing/2014/main" id="{DFFD84F3-1BF5-7CD4-9460-2DAF92D13824}"/>
              </a:ext>
            </a:extLst>
          </p:cNvPr>
          <p:cNvGrpSpPr/>
          <p:nvPr/>
        </p:nvGrpSpPr>
        <p:grpSpPr>
          <a:xfrm>
            <a:off x="0" y="6135705"/>
            <a:ext cx="12207778" cy="722296"/>
            <a:chOff x="0" y="6135705"/>
            <a:chExt cx="12207778" cy="722296"/>
          </a:xfrm>
        </p:grpSpPr>
        <p:sp>
          <p:nvSpPr>
            <p:cNvPr id="10" name="Rectangle 9">
              <a:extLst>
                <a:ext uri="{FF2B5EF4-FFF2-40B4-BE49-F238E27FC236}">
                  <a16:creationId xmlns:a16="http://schemas.microsoft.com/office/drawing/2014/main" id="{3B37C026-3C88-EEDF-8D04-107C4CDD47B1}"/>
                </a:ext>
              </a:extLst>
            </p:cNvPr>
            <p:cNvSpPr/>
            <p:nvPr/>
          </p:nvSpPr>
          <p:spPr>
            <a:xfrm>
              <a:off x="0" y="6135705"/>
              <a:ext cx="12207777" cy="72229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grpSp>
          <p:nvGrpSpPr>
            <p:cNvPr id="11" name="Group 10">
              <a:extLst>
                <a:ext uri="{FF2B5EF4-FFF2-40B4-BE49-F238E27FC236}">
                  <a16:creationId xmlns:a16="http://schemas.microsoft.com/office/drawing/2014/main" id="{20BD648D-6237-DCE7-51B3-BAE970722602}"/>
                </a:ext>
              </a:extLst>
            </p:cNvPr>
            <p:cNvGrpSpPr/>
            <p:nvPr/>
          </p:nvGrpSpPr>
          <p:grpSpPr>
            <a:xfrm>
              <a:off x="9145390" y="6135705"/>
              <a:ext cx="3062388" cy="722296"/>
              <a:chOff x="9145390" y="6135705"/>
              <a:chExt cx="3062388" cy="722296"/>
            </a:xfrm>
          </p:grpSpPr>
          <p:sp>
            <p:nvSpPr>
              <p:cNvPr id="16" name="Rectangle 15">
                <a:extLst>
                  <a:ext uri="{FF2B5EF4-FFF2-40B4-BE49-F238E27FC236}">
                    <a16:creationId xmlns:a16="http://schemas.microsoft.com/office/drawing/2014/main" id="{9612C980-18FC-EC74-80AD-58930A8FA1E1}"/>
                  </a:ext>
                </a:extLst>
              </p:cNvPr>
              <p:cNvSpPr/>
              <p:nvPr/>
            </p:nvSpPr>
            <p:spPr>
              <a:xfrm>
                <a:off x="9145390" y="6135705"/>
                <a:ext cx="3062388" cy="72229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FF6600"/>
                  </a:solidFill>
                </a:endParaRPr>
              </a:p>
            </p:txBody>
          </p:sp>
          <p:pic>
            <p:nvPicPr>
              <p:cNvPr id="18" name="Picture 17">
                <a:extLst>
                  <a:ext uri="{FF2B5EF4-FFF2-40B4-BE49-F238E27FC236}">
                    <a16:creationId xmlns:a16="http://schemas.microsoft.com/office/drawing/2014/main" id="{D0835FE3-95D3-4ABA-044C-364522F43D23}"/>
                  </a:ext>
                </a:extLst>
              </p:cNvPr>
              <p:cNvPicPr>
                <a:picLocks noChangeAspect="1"/>
              </p:cNvPicPr>
              <p:nvPr/>
            </p:nvPicPr>
            <p:blipFill>
              <a:blip r:embed="rId3"/>
              <a:stretch>
                <a:fillRect/>
              </a:stretch>
            </p:blipFill>
            <p:spPr>
              <a:xfrm>
                <a:off x="9334641" y="6144808"/>
                <a:ext cx="2674471" cy="713192"/>
              </a:xfrm>
              <a:prstGeom prst="rect">
                <a:avLst/>
              </a:prstGeom>
            </p:spPr>
          </p:pic>
        </p:grpSp>
      </p:grpSp>
      <p:pic>
        <p:nvPicPr>
          <p:cNvPr id="2" name="Afbeelding 1">
            <a:extLst>
              <a:ext uri="{FF2B5EF4-FFF2-40B4-BE49-F238E27FC236}">
                <a16:creationId xmlns:a16="http://schemas.microsoft.com/office/drawing/2014/main" id="{EF6DACDA-BE8A-29C3-2799-3344A0E4279C}"/>
              </a:ext>
            </a:extLst>
          </p:cNvPr>
          <p:cNvPicPr>
            <a:picLocks noChangeAspect="1"/>
          </p:cNvPicPr>
          <p:nvPr/>
        </p:nvPicPr>
        <p:blipFill>
          <a:blip r:embed="rId4"/>
          <a:stretch>
            <a:fillRect/>
          </a:stretch>
        </p:blipFill>
        <p:spPr>
          <a:xfrm>
            <a:off x="9577704" y="3509865"/>
            <a:ext cx="2188344" cy="2218413"/>
          </a:xfrm>
          <a:prstGeom prst="rect">
            <a:avLst/>
          </a:prstGeom>
        </p:spPr>
      </p:pic>
      <p:sp>
        <p:nvSpPr>
          <p:cNvPr id="9" name="Tekstvak 8">
            <a:extLst>
              <a:ext uri="{FF2B5EF4-FFF2-40B4-BE49-F238E27FC236}">
                <a16:creationId xmlns:a16="http://schemas.microsoft.com/office/drawing/2014/main" id="{2CEDD9F6-43EA-94B0-8FE5-97C7627E415C}"/>
              </a:ext>
            </a:extLst>
          </p:cNvPr>
          <p:cNvSpPr txBox="1"/>
          <p:nvPr/>
        </p:nvSpPr>
        <p:spPr>
          <a:xfrm>
            <a:off x="1013526" y="1891543"/>
            <a:ext cx="7580215" cy="411459"/>
          </a:xfrm>
          <a:prstGeom prst="rect">
            <a:avLst/>
          </a:prstGeom>
          <a:noFill/>
        </p:spPr>
        <p:txBody>
          <a:bodyPr wrap="square">
            <a:spAutoFit/>
          </a:bodyPr>
          <a:lstStyle/>
          <a:p>
            <a:pPr marL="285750" indent="-285750">
              <a:lnSpc>
                <a:spcPct val="150000"/>
              </a:lnSpc>
              <a:buFont typeface="Arial" panose="020B0604020202020204" pitchFamily="34" charset="0"/>
              <a:buChar char="•"/>
            </a:pPr>
            <a:endParaRPr lang="nl-NL" sz="1600" dirty="0">
              <a:solidFill>
                <a:schemeClr val="tx1"/>
              </a:solidFill>
              <a:latin typeface="Proxima Nova Rg" panose="02000506030000020004" pitchFamily="50" charset="0"/>
              <a:ea typeface="Verdana" pitchFamily="34" charset="0"/>
              <a:cs typeface="Verdana" pitchFamily="34" charset="0"/>
            </a:endParaRPr>
          </a:p>
        </p:txBody>
      </p:sp>
      <p:sp>
        <p:nvSpPr>
          <p:cNvPr id="5" name="Tekstvak 4">
            <a:extLst>
              <a:ext uri="{FF2B5EF4-FFF2-40B4-BE49-F238E27FC236}">
                <a16:creationId xmlns:a16="http://schemas.microsoft.com/office/drawing/2014/main" id="{7BBB8939-3583-B4D8-6F77-796AB30953CD}"/>
              </a:ext>
            </a:extLst>
          </p:cNvPr>
          <p:cNvSpPr txBox="1"/>
          <p:nvPr/>
        </p:nvSpPr>
        <p:spPr>
          <a:xfrm>
            <a:off x="1128587" y="1268689"/>
            <a:ext cx="9984256" cy="1200329"/>
          </a:xfrm>
          <a:prstGeom prst="rect">
            <a:avLst/>
          </a:prstGeom>
          <a:noFill/>
        </p:spPr>
        <p:txBody>
          <a:bodyPr wrap="square">
            <a:spAutoFit/>
          </a:bodyPr>
          <a:lstStyle/>
          <a:p>
            <a:pPr marL="285750" indent="-285750">
              <a:buFont typeface="Arial" panose="020B0604020202020204" pitchFamily="34" charset="0"/>
              <a:buChar char="•"/>
            </a:pPr>
            <a:r>
              <a:rPr lang="nl-NL" sz="1800" dirty="0"/>
              <a:t>We are </a:t>
            </a:r>
            <a:r>
              <a:rPr lang="nl-NL" sz="1800" dirty="0" err="1"/>
              <a:t>going</a:t>
            </a:r>
            <a:r>
              <a:rPr lang="nl-NL" sz="1800" dirty="0"/>
              <a:t> </a:t>
            </a:r>
            <a:r>
              <a:rPr lang="nl-NL" sz="1800" dirty="0" err="1"/>
              <a:t>to</a:t>
            </a:r>
            <a:r>
              <a:rPr lang="nl-NL" sz="1800" dirty="0"/>
              <a:t> make 8 </a:t>
            </a:r>
            <a:r>
              <a:rPr lang="nl-NL" sz="1800" dirty="0" err="1"/>
              <a:t>groups</a:t>
            </a:r>
            <a:r>
              <a:rPr lang="nl-NL" sz="1800" dirty="0"/>
              <a:t> of 6 </a:t>
            </a:r>
            <a:r>
              <a:rPr lang="nl-NL" sz="1800" dirty="0" err="1"/>
              <a:t>students</a:t>
            </a:r>
            <a:r>
              <a:rPr lang="nl-NL" sz="1800" dirty="0"/>
              <a:t> per </a:t>
            </a:r>
            <a:r>
              <a:rPr lang="nl-NL" sz="1800" dirty="0" err="1"/>
              <a:t>group</a:t>
            </a:r>
            <a:r>
              <a:rPr lang="nl-NL" sz="1800" dirty="0"/>
              <a:t> (3 Dutch </a:t>
            </a:r>
            <a:r>
              <a:rPr lang="nl-NL" sz="1800" dirty="0" err="1"/>
              <a:t>and</a:t>
            </a:r>
            <a:r>
              <a:rPr lang="nl-NL" sz="1800" dirty="0"/>
              <a:t> 3 </a:t>
            </a:r>
            <a:r>
              <a:rPr lang="nl-NL" sz="1800" dirty="0" err="1"/>
              <a:t>guests</a:t>
            </a:r>
            <a:r>
              <a:rPr lang="nl-NL" sz="1800" dirty="0"/>
              <a:t>)</a:t>
            </a:r>
            <a:r>
              <a:rPr lang="nl-NL" dirty="0"/>
              <a:t>.</a:t>
            </a:r>
          </a:p>
          <a:p>
            <a:pPr marL="285750" indent="-285750">
              <a:buFont typeface="Arial" panose="020B0604020202020204" pitchFamily="34" charset="0"/>
              <a:buChar char="•"/>
            </a:pPr>
            <a:r>
              <a:rPr lang="nl-NL" sz="1800" dirty="0" err="1"/>
              <a:t>Only</a:t>
            </a:r>
            <a:r>
              <a:rPr lang="nl-NL" sz="1800" dirty="0"/>
              <a:t> Puk </a:t>
            </a:r>
            <a:r>
              <a:rPr lang="nl-NL" sz="1800" dirty="0" err="1"/>
              <a:t>and</a:t>
            </a:r>
            <a:r>
              <a:rPr lang="nl-NL" sz="1800" dirty="0"/>
              <a:t> </a:t>
            </a:r>
            <a:r>
              <a:rPr lang="nl-NL" sz="1800" dirty="0" err="1"/>
              <a:t>Trixthon’s</a:t>
            </a:r>
            <a:r>
              <a:rPr lang="nl-NL" sz="1800" dirty="0"/>
              <a:t> </a:t>
            </a:r>
            <a:r>
              <a:rPr lang="nl-NL" sz="1800" dirty="0" err="1"/>
              <a:t>group</a:t>
            </a:r>
            <a:r>
              <a:rPr lang="nl-NL" sz="1800" dirty="0"/>
              <a:t> </a:t>
            </a:r>
            <a:r>
              <a:rPr lang="nl-NL" sz="1800" dirty="0" err="1"/>
              <a:t>will</a:t>
            </a:r>
            <a:r>
              <a:rPr lang="nl-NL" sz="1800" dirty="0"/>
              <a:t> have 7 </a:t>
            </a:r>
            <a:r>
              <a:rPr lang="nl-NL" sz="1800" dirty="0" err="1"/>
              <a:t>students</a:t>
            </a:r>
            <a:r>
              <a:rPr lang="nl-NL" sz="1800" dirty="0"/>
              <a:t>.</a:t>
            </a:r>
          </a:p>
          <a:p>
            <a:pPr marL="285750" indent="-285750">
              <a:buFont typeface="Arial" panose="020B0604020202020204" pitchFamily="34" charset="0"/>
              <a:buChar char="•"/>
            </a:pPr>
            <a:r>
              <a:rPr lang="nl-NL" dirty="0"/>
              <a:t>Every </a:t>
            </a:r>
            <a:r>
              <a:rPr lang="nl-NL" dirty="0" err="1"/>
              <a:t>group</a:t>
            </a:r>
            <a:r>
              <a:rPr lang="nl-NL" dirty="0"/>
              <a:t> </a:t>
            </a:r>
            <a:r>
              <a:rPr lang="nl-NL" dirty="0" err="1"/>
              <a:t>needs</a:t>
            </a:r>
            <a:r>
              <a:rPr lang="nl-NL" dirty="0"/>
              <a:t> </a:t>
            </a:r>
            <a:r>
              <a:rPr lang="nl-NL" dirty="0" err="1"/>
              <a:t>to</a:t>
            </a:r>
            <a:r>
              <a:rPr lang="nl-NL" dirty="0"/>
              <a:t> have a </a:t>
            </a:r>
            <a:r>
              <a:rPr lang="nl-NL" dirty="0" err="1"/>
              <a:t>group</a:t>
            </a:r>
            <a:r>
              <a:rPr lang="nl-NL"/>
              <a:t> captain</a:t>
            </a:r>
            <a:endParaRPr lang="nl-NL" sz="1800" dirty="0"/>
          </a:p>
          <a:p>
            <a:endParaRPr lang="nl-NL" sz="1800" dirty="0"/>
          </a:p>
        </p:txBody>
      </p:sp>
    </p:spTree>
    <p:extLst>
      <p:ext uri="{BB962C8B-B14F-4D97-AF65-F5344CB8AC3E}">
        <p14:creationId xmlns:p14="http://schemas.microsoft.com/office/powerpoint/2010/main" val="242968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EA18E-B3F6-DD71-F234-C9B62C73EEFE}"/>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1783313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e0b6f4-8d08-488a-936b-a96ec1dc5462" xsi:nil="true"/>
    <lcf76f155ced4ddcb4097134ff3c332f xmlns="d7ff6e99-fe34-4ef1-b095-865ada77c3c0">
      <Terms xmlns="http://schemas.microsoft.com/office/infopath/2007/PartnerControls"/>
    </lcf76f155ced4ddcb4097134ff3c332f>
    <SharedWithUsers xmlns="d8e0b6f4-8d08-488a-936b-a96ec1dc5462">
      <UserInfo>
        <DisplayName>Bas van den Hout</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0A7FFA06D8A647952A1DBA4D4223AE" ma:contentTypeVersion="16" ma:contentTypeDescription="Create a new document." ma:contentTypeScope="" ma:versionID="3d168ae2681268e5a7e2487fcdf9a6a4">
  <xsd:schema xmlns:xsd="http://www.w3.org/2001/XMLSchema" xmlns:xs="http://www.w3.org/2001/XMLSchema" xmlns:p="http://schemas.microsoft.com/office/2006/metadata/properties" xmlns:ns2="d7ff6e99-fe34-4ef1-b095-865ada77c3c0" xmlns:ns3="d8e0b6f4-8d08-488a-936b-a96ec1dc5462" targetNamespace="http://schemas.microsoft.com/office/2006/metadata/properties" ma:root="true" ma:fieldsID="f0785acf4e5da90a293b6c8598a11d80" ns2:_="" ns3:_="">
    <xsd:import namespace="d7ff6e99-fe34-4ef1-b095-865ada77c3c0"/>
    <xsd:import namespace="d8e0b6f4-8d08-488a-936b-a96ec1dc54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f6e99-fe34-4ef1-b095-865ada77c3c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b5a2817-bd2e-41a4-86b5-d7f162857f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e0b6f4-8d08-488a-936b-a96ec1dc5462"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67c0ad0-0834-4e10-b8d3-669512acf021}" ma:internalName="TaxCatchAll" ma:showField="CatchAllData" ma:web="d8e0b6f4-8d08-488a-936b-a96ec1dc54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09EA02-EDE2-41F2-AD5A-05C4F3C5E6AE}">
  <ds:schemaRefs>
    <ds:schemaRef ds:uri="http://purl.org/dc/elements/1.1/"/>
    <ds:schemaRef ds:uri="http://www.w3.org/XML/1998/namespace"/>
    <ds:schemaRef ds:uri="http://schemas.microsoft.com/office/2006/metadata/properties"/>
    <ds:schemaRef ds:uri="e876d621-a1e0-4f16-b2f0-468f3fb1acd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6bdd16e-0e26-4308-a4a8-1fa5b18487bf"/>
    <ds:schemaRef ds:uri="http://purl.org/dc/dcmitype/"/>
    <ds:schemaRef ds:uri="d8e0b6f4-8d08-488a-936b-a96ec1dc5462"/>
    <ds:schemaRef ds:uri="d7ff6e99-fe34-4ef1-b095-865ada77c3c0"/>
  </ds:schemaRefs>
</ds:datastoreItem>
</file>

<file path=customXml/itemProps2.xml><?xml version="1.0" encoding="utf-8"?>
<ds:datastoreItem xmlns:ds="http://schemas.openxmlformats.org/officeDocument/2006/customXml" ds:itemID="{52245133-CD10-4887-B6F9-65D196A7642E}">
  <ds:schemaRefs>
    <ds:schemaRef ds:uri="http://schemas.microsoft.com/sharepoint/v3/contenttype/forms"/>
  </ds:schemaRefs>
</ds:datastoreItem>
</file>

<file path=customXml/itemProps3.xml><?xml version="1.0" encoding="utf-8"?>
<ds:datastoreItem xmlns:ds="http://schemas.openxmlformats.org/officeDocument/2006/customXml" ds:itemID="{5304CDEE-AC0E-4415-9FE2-D69D24AFD2E0}"/>
</file>

<file path=docProps/app.xml><?xml version="1.0" encoding="utf-8"?>
<Properties xmlns="http://schemas.openxmlformats.org/officeDocument/2006/extended-properties" xmlns:vt="http://schemas.openxmlformats.org/officeDocument/2006/docPropsVTypes">
  <TotalTime>610</TotalTime>
  <Words>1144</Words>
  <Application>Microsoft Office PowerPoint</Application>
  <PresentationFormat>Breedbeeld</PresentationFormat>
  <Paragraphs>58</Paragraphs>
  <Slides>8</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Calibri Light</vt:lpstr>
      <vt:lpstr>Proxima Nova Rg</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 Megawatt Advertising</dc:creator>
  <cp:lastModifiedBy>Inge Berkers</cp:lastModifiedBy>
  <cp:revision>35</cp:revision>
  <dcterms:created xsi:type="dcterms:W3CDTF">2022-08-25T07:01:42Z</dcterms:created>
  <dcterms:modified xsi:type="dcterms:W3CDTF">2023-02-12T15:12:54Z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0x010100B60A7FFA06D8A647952A1DBA4D4223AE</vt:lpwstr>
  </property>
</Properties>
</file>